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4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0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6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2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5F7D-F028-4768-BCB9-3DC971B0FCD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vignette1.wikia.nocookie.net/nintendo/images/b/b2/Sonic_the_Hedgehog_Rush_Adventure.png/revision/latest?cb=20071003013843&amp;path-prefix=en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58" y="3292362"/>
            <a:ext cx="1852103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ebayimg.com/images/a/(KGrHqVHJFQFDy)2F!scBQ+Qo+vVPg~~/s-l300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1" y="379798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1330" y="633984"/>
            <a:ext cx="222230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word means ‘to take your own life’?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word means ‘easy death’?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is meant by the term ‘suicide’?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is meant by the term ‘abortion’?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dose euthanasia mean?</a:t>
            </a:r>
          </a:p>
        </p:txBody>
      </p:sp>
      <p:sp>
        <p:nvSpPr>
          <p:cNvPr id="10" name="Rectangle 9"/>
          <p:cNvSpPr/>
          <p:nvPr/>
        </p:nvSpPr>
        <p:spPr>
          <a:xfrm rot="21035965">
            <a:off x="61449" y="1336803"/>
            <a:ext cx="3818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9460" y="633984"/>
            <a:ext cx="31243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2 beliefs Christians might have about cloning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Give 2 reasons why Christians might be against fertility treatment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2 reasons why Christians might be against suicide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2 reasons which might be given for seeking a legal abortion in the UK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Give 2 reasons which might lead a person to commit suicide</a:t>
            </a:r>
          </a:p>
        </p:txBody>
      </p:sp>
      <p:sp>
        <p:nvSpPr>
          <p:cNvPr id="12" name="Rectangle 11"/>
          <p:cNvSpPr/>
          <p:nvPr/>
        </p:nvSpPr>
        <p:spPr>
          <a:xfrm rot="20704016">
            <a:off x="2350866" y="1348410"/>
            <a:ext cx="40107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658" y="631067"/>
            <a:ext cx="3799845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1 attitude some Christians have towards abortion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1 Christian response to the issues raised by cloning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1 reasons why Christians might oppose abortion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1 Christian attitude towards fertility treatment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the attitude of some Christians to suicide</a:t>
            </a:r>
          </a:p>
        </p:txBody>
      </p:sp>
      <p:sp>
        <p:nvSpPr>
          <p:cNvPr id="14" name="Rectangle 13"/>
          <p:cNvSpPr/>
          <p:nvPr/>
        </p:nvSpPr>
        <p:spPr>
          <a:xfrm rot="20764524">
            <a:off x="5816760" y="1336802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407" y="1935748"/>
            <a:ext cx="526411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Christians have different attitudes towards fertility treatment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different Christian attitudes towards the use of animals in medical research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Christians have different attitudes to euthanasia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Christians differ in their attitudes towards abortion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attitude of some Christians to helping a terminally ill person to die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99658" y="1948835"/>
            <a:ext cx="37998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People should be allowed to choose when to die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Every unborn child has the right to life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The use of animals in medical research is always wrong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Religious people should keep their views about medical ethics to themselves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Only God has the right to take life</a:t>
            </a:r>
          </a:p>
        </p:txBody>
      </p:sp>
      <p:sp>
        <p:nvSpPr>
          <p:cNvPr id="17" name="Rectangle 16"/>
          <p:cNvSpPr/>
          <p:nvPr/>
        </p:nvSpPr>
        <p:spPr>
          <a:xfrm rot="20847223">
            <a:off x="316283" y="2308381"/>
            <a:ext cx="4010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20503082">
            <a:off x="5886684" y="2233335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44864" y="-5994"/>
            <a:ext cx="80162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Religion and Medical Ethics – all past questions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97053"/>
              </p:ext>
            </p:extLst>
          </p:nvPr>
        </p:nvGraphicFramePr>
        <p:xfrm>
          <a:off x="325097" y="2985794"/>
          <a:ext cx="4528116" cy="3674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122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41885"/>
              </p:ext>
            </p:extLst>
          </p:nvPr>
        </p:nvGraphicFramePr>
        <p:xfrm>
          <a:off x="5240976" y="2973096"/>
          <a:ext cx="4528116" cy="370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7406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1655" y="2974659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52459" y="2964914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245</Words>
  <Application>Microsoft Macintosh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WinterP</dc:creator>
  <cp:lastModifiedBy>ChesterP</cp:lastModifiedBy>
  <cp:revision>6</cp:revision>
  <cp:lastPrinted>2016-04-13T12:29:05Z</cp:lastPrinted>
  <dcterms:created xsi:type="dcterms:W3CDTF">2016-01-27T12:39:37Z</dcterms:created>
  <dcterms:modified xsi:type="dcterms:W3CDTF">2017-02-28T20:02:55Z</dcterms:modified>
</cp:coreProperties>
</file>