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667500" cy="99044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45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644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59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88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0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660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028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18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56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94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F7D-F028-4768-BCB9-3DC971B0FCD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62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A5F7D-F028-4768-BCB9-3DC971B0FCD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C7DB8-BEE8-4DE0-96F8-029CBA587A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544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vignette1.wikia.nocookie.net/nintendo/images/b/b2/Sonic_the_Hedgehog_Rush_Adventure.png/revision/latest?cb=20071003013843&amp;path-prefix=en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558" y="3292362"/>
            <a:ext cx="1852103" cy="315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.ebayimg.com/images/a/(KGrHqVHJFQFDy)2F!scBQ+Qo+vVPg~~/s-l300.jp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861" y="3797982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41330" y="633984"/>
            <a:ext cx="2222304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 algn="ctr">
              <a:buFont typeface="+mj-lt"/>
              <a:buAutoNum type="arabicPeriod"/>
            </a:pPr>
            <a:r>
              <a:rPr lang="en-GB" sz="800" dirty="0" smtClean="0"/>
              <a:t>What word means the legal ending of marriage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800" dirty="0" smtClean="0"/>
              <a:t>State what is meant by the term remarriage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800" dirty="0" smtClean="0"/>
              <a:t>What is meant by the term marriage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800" dirty="0" smtClean="0"/>
              <a:t>State 1 thing which takes place during a Christian marriage ceremony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800" dirty="0" smtClean="0"/>
              <a:t>What does contraception mean</a:t>
            </a:r>
            <a:endParaRPr lang="en-GB" sz="800" dirty="0" smtClean="0"/>
          </a:p>
        </p:txBody>
      </p:sp>
      <p:sp>
        <p:nvSpPr>
          <p:cNvPr id="10" name="Rectangle 9"/>
          <p:cNvSpPr/>
          <p:nvPr/>
        </p:nvSpPr>
        <p:spPr>
          <a:xfrm rot="21035965">
            <a:off x="61449" y="1336803"/>
            <a:ext cx="38183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9460" y="633984"/>
            <a:ext cx="3124372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 algn="ctr">
              <a:buFont typeface="+mj-lt"/>
              <a:buAutoNum type="arabicPeriod"/>
            </a:pPr>
            <a:r>
              <a:rPr lang="en-GB" sz="800" dirty="0" smtClean="0"/>
              <a:t>State 2 reasons which a Christian might give for getting married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800" dirty="0" smtClean="0"/>
              <a:t>Give 2 beliefs which Christians might have about contraception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800" dirty="0" smtClean="0"/>
              <a:t>State 2 reasons which a Christian couple might give for not having sex before marriage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800" dirty="0" smtClean="0"/>
              <a:t>Give 2 reasons why marriage might be important to a Christian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800" dirty="0" smtClean="0"/>
              <a:t>Name 2 forms of contraception that might be acceptable to some Christians</a:t>
            </a:r>
            <a:endParaRPr lang="en-GB" sz="800" dirty="0" smtClean="0"/>
          </a:p>
        </p:txBody>
      </p:sp>
      <p:sp>
        <p:nvSpPr>
          <p:cNvPr id="12" name="Rectangle 11"/>
          <p:cNvSpPr/>
          <p:nvPr/>
        </p:nvSpPr>
        <p:spPr>
          <a:xfrm rot="20704016">
            <a:off x="2350866" y="1348410"/>
            <a:ext cx="40107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99658" y="631067"/>
            <a:ext cx="3799845" cy="10618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 algn="ctr">
              <a:buFont typeface="+mj-lt"/>
              <a:buAutoNum type="arabicPeriod"/>
            </a:pPr>
            <a:r>
              <a:rPr lang="en-GB" sz="900" dirty="0" smtClean="0"/>
              <a:t>Describe the attitude of some Christians towards the role of women in the family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900" dirty="0" smtClean="0"/>
              <a:t>Describe one Christian attitude towards divorce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900" dirty="0" smtClean="0"/>
              <a:t>Describe how some Christians might respond to a person getting married after divorce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900" dirty="0" smtClean="0"/>
              <a:t>Describe on belief that is reflected in a Christian marriage ceremony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900" dirty="0" smtClean="0"/>
              <a:t>Describe the attitude of some Christians towards sex before marriage</a:t>
            </a:r>
            <a:endParaRPr lang="en-GB" sz="900" dirty="0" smtClean="0"/>
          </a:p>
        </p:txBody>
      </p:sp>
      <p:sp>
        <p:nvSpPr>
          <p:cNvPr id="14" name="Rectangle 13"/>
          <p:cNvSpPr/>
          <p:nvPr/>
        </p:nvSpPr>
        <p:spPr>
          <a:xfrm rot="20764524">
            <a:off x="5816760" y="1336802"/>
            <a:ext cx="37871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0407" y="1935748"/>
            <a:ext cx="5264113" cy="8617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Explain why sexual relationships are important to some Christians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Explain what Christians might believe about the important of marriage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Explain Christian attitudes towards contraception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Explain how some Christians might respond to a couple who are considering a divorce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1000" dirty="0" smtClean="0"/>
              <a:t>Explain the beliefs of Christians about the value of sexual relationships </a:t>
            </a:r>
            <a:endParaRPr lang="en-GB" sz="10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5999658" y="1948835"/>
            <a:ext cx="3799845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 algn="ctr">
              <a:buFont typeface="+mj-lt"/>
              <a:buAutoNum type="arabicPeriod"/>
            </a:pPr>
            <a:r>
              <a:rPr lang="en-GB" sz="900" dirty="0" smtClean="0"/>
              <a:t>A marriage will not fail if the couple share a religious faith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900" dirty="0" smtClean="0"/>
              <a:t>A sexual relationship is the most important part of a marriage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900" dirty="0" smtClean="0"/>
              <a:t>Divorce is sometimes necessary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900" dirty="0" smtClean="0"/>
              <a:t>The man should be the dominant partner in a marriage</a:t>
            </a:r>
          </a:p>
          <a:p>
            <a:pPr marL="228600" indent="-228600" algn="ctr">
              <a:buFont typeface="+mj-lt"/>
              <a:buAutoNum type="arabicPeriod"/>
            </a:pPr>
            <a:r>
              <a:rPr lang="en-GB" sz="900" dirty="0" smtClean="0"/>
              <a:t>It is the duty of religious people to encourage contraception to avoid the world becoming overpopulated</a:t>
            </a:r>
            <a:endParaRPr lang="en-GB" sz="900" dirty="0" smtClean="0"/>
          </a:p>
        </p:txBody>
      </p:sp>
      <p:sp>
        <p:nvSpPr>
          <p:cNvPr id="17" name="Rectangle 16"/>
          <p:cNvSpPr/>
          <p:nvPr/>
        </p:nvSpPr>
        <p:spPr>
          <a:xfrm rot="20847223">
            <a:off x="316283" y="2308381"/>
            <a:ext cx="40107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 rot="20503082">
            <a:off x="5886684" y="2233335"/>
            <a:ext cx="37871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0603" y="-5994"/>
            <a:ext cx="914481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Religion and Human Relationships – </a:t>
            </a:r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all past questions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597053"/>
              </p:ext>
            </p:extLst>
          </p:nvPr>
        </p:nvGraphicFramePr>
        <p:xfrm>
          <a:off x="325097" y="2985794"/>
          <a:ext cx="4528116" cy="3674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9372"/>
                <a:gridCol w="1509372"/>
                <a:gridCol w="1509372"/>
              </a:tblGrid>
              <a:tr h="122481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22481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22481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641885"/>
              </p:ext>
            </p:extLst>
          </p:nvPr>
        </p:nvGraphicFramePr>
        <p:xfrm>
          <a:off x="5240976" y="2973096"/>
          <a:ext cx="4528116" cy="3703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9372"/>
                <a:gridCol w="1509372"/>
                <a:gridCol w="1509372"/>
              </a:tblGrid>
              <a:tr h="74069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4069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4069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4069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74069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41655" y="2974659"/>
            <a:ext cx="279401" cy="4487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4952459" y="2964914"/>
            <a:ext cx="279401" cy="4487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47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265</Words>
  <Application>Microsoft Office PowerPoint</Application>
  <PresentationFormat>A4 Paper (210x297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WinterP</dc:creator>
  <cp:lastModifiedBy>WinterP</cp:lastModifiedBy>
  <cp:revision>5</cp:revision>
  <cp:lastPrinted>2016-03-16T13:56:13Z</cp:lastPrinted>
  <dcterms:created xsi:type="dcterms:W3CDTF">2016-01-27T12:39:37Z</dcterms:created>
  <dcterms:modified xsi:type="dcterms:W3CDTF">2016-03-16T13:56:14Z</dcterms:modified>
</cp:coreProperties>
</file>