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tags/tag163.xml" ContentType="application/vnd.openxmlformats-officedocument.presentationml.tags+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diagrams/data1.xml" ContentType="application/vnd.openxmlformats-officedocument.drawingml.diagramData+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70" r:id="rId3"/>
    <p:sldId id="271" r:id="rId4"/>
    <p:sldId id="257" r:id="rId5"/>
    <p:sldId id="258" r:id="rId6"/>
    <p:sldId id="272" r:id="rId7"/>
    <p:sldId id="264" r:id="rId8"/>
    <p:sldId id="265" r:id="rId9"/>
    <p:sldId id="273" r:id="rId10"/>
    <p:sldId id="274" r:id="rId11"/>
    <p:sldId id="259" r:id="rId12"/>
    <p:sldId id="260" r:id="rId13"/>
    <p:sldId id="261" r:id="rId14"/>
    <p:sldId id="262" r:id="rId15"/>
    <p:sldId id="361" r:id="rId16"/>
    <p:sldId id="355" r:id="rId17"/>
    <p:sldId id="362" r:id="rId18"/>
    <p:sldId id="356" r:id="rId19"/>
    <p:sldId id="358" r:id="rId20"/>
    <p:sldId id="359" r:id="rId21"/>
    <p:sldId id="363" r:id="rId22"/>
    <p:sldId id="360" r:id="rId23"/>
    <p:sldId id="364" r:id="rId2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66FF66"/>
    <a:srgbClr val="99FFCC"/>
    <a:srgbClr val="99FF66"/>
    <a:srgbClr val="FF9999"/>
    <a:srgbClr val="FFFF66"/>
    <a:srgbClr val="CCCCFF"/>
    <a:srgbClr val="FF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90845" autoAdjust="0"/>
  </p:normalViewPr>
  <p:slideViewPr>
    <p:cSldViewPr>
      <p:cViewPr varScale="1">
        <p:scale>
          <a:sx n="67" d="100"/>
          <a:sy n="67" d="100"/>
        </p:scale>
        <p:origin x="-222" y="-108"/>
      </p:cViewPr>
      <p:guideLst>
        <p:guide orient="horz" pos="2160"/>
        <p:guide pos="2880"/>
      </p:guideLst>
    </p:cSldViewPr>
  </p:slideViewPr>
  <p:outlineViewPr>
    <p:cViewPr>
      <p:scale>
        <a:sx n="33" d="100"/>
        <a:sy n="33" d="100"/>
      </p:scale>
      <p:origin x="0" y="2388"/>
    </p:cViewPr>
  </p:outlineViewPr>
  <p:notesTextViewPr>
    <p:cViewPr>
      <p:scale>
        <a:sx n="100" d="100"/>
        <a:sy n="100" d="100"/>
      </p:scale>
      <p:origin x="0" y="0"/>
    </p:cViewPr>
  </p:notesTextViewPr>
  <p:sorterViewPr>
    <p:cViewPr>
      <p:scale>
        <a:sx n="66" d="100"/>
        <a:sy n="66" d="100"/>
      </p:scale>
      <p:origin x="0" y="342"/>
    </p:cViewPr>
  </p:sorterViewPr>
  <p:notesViewPr>
    <p:cSldViewPr>
      <p:cViewPr varScale="1">
        <p:scale>
          <a:sx n="53" d="100"/>
          <a:sy n="53" d="100"/>
        </p:scale>
        <p:origin x="-184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70CCE-DA6F-4342-95A1-BDE725B8CE0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7F01BE16-A36F-44D9-ACF8-4D05B991D3A2}">
      <dgm:prSet phldrT="[Text]"/>
      <dgm:spPr/>
      <dgm:t>
        <a:bodyPr/>
        <a:lstStyle/>
        <a:p>
          <a:r>
            <a:rPr lang="en-GB" b="1" dirty="0" smtClean="0">
              <a:latin typeface="Calibri" pitchFamily="34" charset="0"/>
            </a:rPr>
            <a:t>Messiah</a:t>
          </a:r>
          <a:endParaRPr lang="en-GB" b="1" dirty="0">
            <a:latin typeface="Calibri" pitchFamily="34" charset="0"/>
          </a:endParaRPr>
        </a:p>
      </dgm:t>
    </dgm:pt>
    <dgm:pt modelId="{9A67C0A5-A983-44FF-811A-3732A8368D85}" type="parTrans" cxnId="{92EE0566-3038-4940-A04D-C1C56D19D5E6}">
      <dgm:prSet/>
      <dgm:spPr/>
      <dgm:t>
        <a:bodyPr/>
        <a:lstStyle/>
        <a:p>
          <a:endParaRPr lang="en-GB"/>
        </a:p>
      </dgm:t>
    </dgm:pt>
    <dgm:pt modelId="{3DBA2B3E-6D82-4AC3-AA9F-866F047214E9}" type="sibTrans" cxnId="{92EE0566-3038-4940-A04D-C1C56D19D5E6}">
      <dgm:prSet/>
      <dgm:spPr/>
      <dgm:t>
        <a:bodyPr/>
        <a:lstStyle/>
        <a:p>
          <a:endParaRPr lang="en-GB"/>
        </a:p>
      </dgm:t>
    </dgm:pt>
    <dgm:pt modelId="{6F3B7AEA-479E-48A2-82DC-B701C6E91421}">
      <dgm:prSet phldrT="[Text]"/>
      <dgm:spPr/>
      <dgm:t>
        <a:bodyPr/>
        <a:lstStyle/>
        <a:p>
          <a:r>
            <a:rPr lang="en-GB" dirty="0" smtClean="0">
              <a:latin typeface="Calibri" pitchFamily="34" charset="0"/>
            </a:rPr>
            <a:t>Anointed</a:t>
          </a:r>
          <a:endParaRPr lang="en-GB" dirty="0">
            <a:latin typeface="Calibri" pitchFamily="34" charset="0"/>
          </a:endParaRPr>
        </a:p>
      </dgm:t>
    </dgm:pt>
    <dgm:pt modelId="{45F796F9-1A9C-44F3-911F-DD1F2343D3B2}" type="parTrans" cxnId="{D952A643-3D6A-46CB-BEA4-CD2622B64385}">
      <dgm:prSet/>
      <dgm:spPr/>
      <dgm:t>
        <a:bodyPr/>
        <a:lstStyle/>
        <a:p>
          <a:endParaRPr lang="en-GB"/>
        </a:p>
      </dgm:t>
    </dgm:pt>
    <dgm:pt modelId="{E0D72B2E-78C4-49FA-A400-82D41FCB47C6}" type="sibTrans" cxnId="{D952A643-3D6A-46CB-BEA4-CD2622B64385}">
      <dgm:prSet/>
      <dgm:spPr/>
      <dgm:t>
        <a:bodyPr/>
        <a:lstStyle/>
        <a:p>
          <a:endParaRPr lang="en-GB"/>
        </a:p>
      </dgm:t>
    </dgm:pt>
    <dgm:pt modelId="{AF16F1AC-5865-482A-9EB2-C13A8C9349F0}">
      <dgm:prSet phldrT="[Text]"/>
      <dgm:spPr/>
      <dgm:t>
        <a:bodyPr/>
        <a:lstStyle/>
        <a:p>
          <a:r>
            <a:rPr lang="en-GB" dirty="0" smtClean="0">
              <a:latin typeface="Calibri" pitchFamily="34" charset="0"/>
            </a:rPr>
            <a:t>Expected to liberate Jews from Roman captivity</a:t>
          </a:r>
          <a:endParaRPr lang="en-GB" dirty="0">
            <a:latin typeface="Calibri" pitchFamily="34" charset="0"/>
          </a:endParaRPr>
        </a:p>
      </dgm:t>
    </dgm:pt>
    <dgm:pt modelId="{10B16460-2B7E-4A02-8C93-CB7F31349AC4}" type="parTrans" cxnId="{01C92757-77A5-46A1-817D-EA3A9AB5ABA4}">
      <dgm:prSet/>
      <dgm:spPr/>
      <dgm:t>
        <a:bodyPr/>
        <a:lstStyle/>
        <a:p>
          <a:endParaRPr lang="en-GB"/>
        </a:p>
      </dgm:t>
    </dgm:pt>
    <dgm:pt modelId="{CED7CEEF-5BAD-4C50-B581-7ACD83B6E2F6}" type="sibTrans" cxnId="{01C92757-77A5-46A1-817D-EA3A9AB5ABA4}">
      <dgm:prSet/>
      <dgm:spPr/>
      <dgm:t>
        <a:bodyPr/>
        <a:lstStyle/>
        <a:p>
          <a:endParaRPr lang="en-GB"/>
        </a:p>
      </dgm:t>
    </dgm:pt>
    <dgm:pt modelId="{DF04CAA2-39A5-4BCE-9963-B248FBCC0BEE}">
      <dgm:prSet phldrT="[Text]"/>
      <dgm:spPr/>
      <dgm:t>
        <a:bodyPr/>
        <a:lstStyle/>
        <a:p>
          <a:r>
            <a:rPr lang="en-GB" b="1" dirty="0" smtClean="0">
              <a:latin typeface="Calibri" pitchFamily="34" charset="0"/>
            </a:rPr>
            <a:t>Incarnation</a:t>
          </a:r>
          <a:endParaRPr lang="en-GB" b="1" dirty="0">
            <a:latin typeface="Calibri" pitchFamily="34" charset="0"/>
          </a:endParaRPr>
        </a:p>
      </dgm:t>
    </dgm:pt>
    <dgm:pt modelId="{C082199E-DCE8-48CF-A024-80693557641C}" type="parTrans" cxnId="{0553EAE6-5B40-4A3D-A46D-76A1D99064D0}">
      <dgm:prSet/>
      <dgm:spPr/>
      <dgm:t>
        <a:bodyPr/>
        <a:lstStyle/>
        <a:p>
          <a:endParaRPr lang="en-GB"/>
        </a:p>
      </dgm:t>
    </dgm:pt>
    <dgm:pt modelId="{E20FB385-4B61-4CDA-9A8F-785CCC0E1204}" type="sibTrans" cxnId="{0553EAE6-5B40-4A3D-A46D-76A1D99064D0}">
      <dgm:prSet/>
      <dgm:spPr/>
      <dgm:t>
        <a:bodyPr/>
        <a:lstStyle/>
        <a:p>
          <a:endParaRPr lang="en-GB"/>
        </a:p>
      </dgm:t>
    </dgm:pt>
    <dgm:pt modelId="{0F0B8732-5607-4FD6-834A-A0F528EEBFAF}">
      <dgm:prSet phldrT="[Text]"/>
      <dgm:spPr/>
      <dgm:t>
        <a:bodyPr/>
        <a:lstStyle/>
        <a:p>
          <a:r>
            <a:rPr lang="en-GB" dirty="0" smtClean="0">
              <a:latin typeface="Calibri" pitchFamily="34" charset="0"/>
            </a:rPr>
            <a:t>Both fully divine and fully human</a:t>
          </a:r>
          <a:endParaRPr lang="en-GB" dirty="0">
            <a:latin typeface="Calibri" pitchFamily="34" charset="0"/>
          </a:endParaRPr>
        </a:p>
      </dgm:t>
    </dgm:pt>
    <dgm:pt modelId="{6E313314-40FE-4807-A2D6-442DF0104B33}" type="parTrans" cxnId="{6DBD9A81-40A1-42E5-9CA6-B4A0DAED1748}">
      <dgm:prSet/>
      <dgm:spPr/>
      <dgm:t>
        <a:bodyPr/>
        <a:lstStyle/>
        <a:p>
          <a:endParaRPr lang="en-GB"/>
        </a:p>
      </dgm:t>
    </dgm:pt>
    <dgm:pt modelId="{6C643C5B-B940-44D6-9E32-4BB962C53D88}" type="sibTrans" cxnId="{6DBD9A81-40A1-42E5-9CA6-B4A0DAED1748}">
      <dgm:prSet/>
      <dgm:spPr/>
      <dgm:t>
        <a:bodyPr/>
        <a:lstStyle/>
        <a:p>
          <a:endParaRPr lang="en-GB"/>
        </a:p>
      </dgm:t>
    </dgm:pt>
    <dgm:pt modelId="{ECD342A8-65F0-4DFF-99F1-9A0704AFA8DC}">
      <dgm:prSet phldrT="[Text]"/>
      <dgm:spPr/>
      <dgm:t>
        <a:bodyPr/>
        <a:lstStyle/>
        <a:p>
          <a:r>
            <a:rPr lang="en-GB" dirty="0" smtClean="0">
              <a:latin typeface="Calibri" pitchFamily="34" charset="0"/>
            </a:rPr>
            <a:t>‘Immanuel’ God with us</a:t>
          </a:r>
          <a:endParaRPr lang="en-GB" dirty="0">
            <a:latin typeface="Calibri" pitchFamily="34" charset="0"/>
          </a:endParaRPr>
        </a:p>
      </dgm:t>
    </dgm:pt>
    <dgm:pt modelId="{D28FBF0F-7617-4985-AEB4-66AED889D6E1}" type="parTrans" cxnId="{F6F1CF23-626C-442D-AF22-058A28BE55E5}">
      <dgm:prSet/>
      <dgm:spPr/>
      <dgm:t>
        <a:bodyPr/>
        <a:lstStyle/>
        <a:p>
          <a:endParaRPr lang="en-GB"/>
        </a:p>
      </dgm:t>
    </dgm:pt>
    <dgm:pt modelId="{014AEC68-B223-4D46-9EFC-3D3F4EA26384}" type="sibTrans" cxnId="{F6F1CF23-626C-442D-AF22-058A28BE55E5}">
      <dgm:prSet/>
      <dgm:spPr/>
      <dgm:t>
        <a:bodyPr/>
        <a:lstStyle/>
        <a:p>
          <a:endParaRPr lang="en-GB"/>
        </a:p>
      </dgm:t>
    </dgm:pt>
    <dgm:pt modelId="{A749FBDA-CAAB-4169-A2B2-D5EFCEBFF2A0}">
      <dgm:prSet phldrT="[Text]"/>
      <dgm:spPr/>
      <dgm:t>
        <a:bodyPr/>
        <a:lstStyle/>
        <a:p>
          <a:r>
            <a:rPr lang="en-GB" b="1" dirty="0" smtClean="0">
              <a:latin typeface="Calibri" pitchFamily="34" charset="0"/>
            </a:rPr>
            <a:t>Teacher</a:t>
          </a:r>
          <a:endParaRPr lang="en-GB" b="1" dirty="0">
            <a:latin typeface="Calibri" pitchFamily="34" charset="0"/>
          </a:endParaRPr>
        </a:p>
      </dgm:t>
    </dgm:pt>
    <dgm:pt modelId="{480189FF-337E-46D5-AB4C-B6940114A784}" type="parTrans" cxnId="{07B7D137-42FB-4DBB-8A06-49C762B1C801}">
      <dgm:prSet/>
      <dgm:spPr/>
      <dgm:t>
        <a:bodyPr/>
        <a:lstStyle/>
        <a:p>
          <a:endParaRPr lang="en-GB"/>
        </a:p>
      </dgm:t>
    </dgm:pt>
    <dgm:pt modelId="{0CACD9D5-BAE1-4DF3-887B-068279E0C93E}" type="sibTrans" cxnId="{07B7D137-42FB-4DBB-8A06-49C762B1C801}">
      <dgm:prSet/>
      <dgm:spPr/>
      <dgm:t>
        <a:bodyPr/>
        <a:lstStyle/>
        <a:p>
          <a:endParaRPr lang="en-GB"/>
        </a:p>
      </dgm:t>
    </dgm:pt>
    <dgm:pt modelId="{2BBB7C7B-6B0F-458C-A93A-A426473E76E5}">
      <dgm:prSet phldrT="[Text]"/>
      <dgm:spPr/>
      <dgm:t>
        <a:bodyPr/>
        <a:lstStyle/>
        <a:p>
          <a:r>
            <a:rPr lang="en-GB" dirty="0" smtClean="0">
              <a:latin typeface="Calibri" pitchFamily="34" charset="0"/>
            </a:rPr>
            <a:t>Perfect life</a:t>
          </a:r>
          <a:endParaRPr lang="en-GB" dirty="0">
            <a:latin typeface="Calibri" pitchFamily="34" charset="0"/>
          </a:endParaRPr>
        </a:p>
      </dgm:t>
    </dgm:pt>
    <dgm:pt modelId="{9B99A403-4A27-437C-96BF-FD02DCDBAF30}" type="parTrans" cxnId="{487967FF-087A-4BA1-8347-97F170DB177D}">
      <dgm:prSet/>
      <dgm:spPr/>
      <dgm:t>
        <a:bodyPr/>
        <a:lstStyle/>
        <a:p>
          <a:endParaRPr lang="en-GB"/>
        </a:p>
      </dgm:t>
    </dgm:pt>
    <dgm:pt modelId="{A4F7F4AB-E7B2-4EE8-BBFD-D6ABABFDFF8F}" type="sibTrans" cxnId="{487967FF-087A-4BA1-8347-97F170DB177D}">
      <dgm:prSet/>
      <dgm:spPr/>
      <dgm:t>
        <a:bodyPr/>
        <a:lstStyle/>
        <a:p>
          <a:endParaRPr lang="en-GB"/>
        </a:p>
      </dgm:t>
    </dgm:pt>
    <dgm:pt modelId="{A50C6942-F21E-4BD0-AB6F-20DDF8946F28}">
      <dgm:prSet phldrT="[Text]"/>
      <dgm:spPr/>
      <dgm:t>
        <a:bodyPr/>
        <a:lstStyle/>
        <a:p>
          <a:r>
            <a:rPr lang="en-GB" dirty="0" smtClean="0">
              <a:latin typeface="Calibri" pitchFamily="34" charset="0"/>
            </a:rPr>
            <a:t>Beatitudes</a:t>
          </a:r>
          <a:endParaRPr lang="en-GB" dirty="0">
            <a:latin typeface="Calibri" pitchFamily="34" charset="0"/>
          </a:endParaRPr>
        </a:p>
      </dgm:t>
    </dgm:pt>
    <dgm:pt modelId="{FC4F1AD0-E5C1-4543-8527-B73584C87E91}" type="parTrans" cxnId="{8A00AB70-0015-4E85-B91F-FB70986D5556}">
      <dgm:prSet/>
      <dgm:spPr/>
      <dgm:t>
        <a:bodyPr/>
        <a:lstStyle/>
        <a:p>
          <a:endParaRPr lang="en-GB"/>
        </a:p>
      </dgm:t>
    </dgm:pt>
    <dgm:pt modelId="{1B5ABE10-9B2C-46D9-99D6-762928B946B9}" type="sibTrans" cxnId="{8A00AB70-0015-4E85-B91F-FB70986D5556}">
      <dgm:prSet/>
      <dgm:spPr/>
      <dgm:t>
        <a:bodyPr/>
        <a:lstStyle/>
        <a:p>
          <a:endParaRPr lang="en-GB"/>
        </a:p>
      </dgm:t>
    </dgm:pt>
    <dgm:pt modelId="{7DA225D4-1BEF-465A-A3BA-3CEA72B6EE66}">
      <dgm:prSet phldrT="[Text]"/>
      <dgm:spPr/>
      <dgm:t>
        <a:bodyPr/>
        <a:lstStyle/>
        <a:p>
          <a:r>
            <a:rPr lang="en-GB" dirty="0" smtClean="0">
              <a:latin typeface="Calibri" pitchFamily="34" charset="0"/>
            </a:rPr>
            <a:t>Parable of Lost sheep</a:t>
          </a:r>
          <a:endParaRPr lang="en-GB" dirty="0">
            <a:latin typeface="Calibri" pitchFamily="34" charset="0"/>
          </a:endParaRPr>
        </a:p>
      </dgm:t>
    </dgm:pt>
    <dgm:pt modelId="{C0DDAD2E-ACB7-4CCD-8B7C-07DBA7DE9AD1}" type="parTrans" cxnId="{34090285-6130-4A2F-8C1E-B6AE2AF2D151}">
      <dgm:prSet/>
      <dgm:spPr/>
      <dgm:t>
        <a:bodyPr/>
        <a:lstStyle/>
        <a:p>
          <a:endParaRPr lang="en-GB"/>
        </a:p>
      </dgm:t>
    </dgm:pt>
    <dgm:pt modelId="{2FE289FB-D961-41BB-9BD0-26CDEC1DE344}" type="sibTrans" cxnId="{34090285-6130-4A2F-8C1E-B6AE2AF2D151}">
      <dgm:prSet/>
      <dgm:spPr/>
      <dgm:t>
        <a:bodyPr/>
        <a:lstStyle/>
        <a:p>
          <a:endParaRPr lang="en-GB"/>
        </a:p>
      </dgm:t>
    </dgm:pt>
    <dgm:pt modelId="{4824E1A7-3547-493E-8D89-8FB11CC96A71}">
      <dgm:prSet phldrT="[Text]"/>
      <dgm:spPr/>
      <dgm:t>
        <a:bodyPr/>
        <a:lstStyle/>
        <a:p>
          <a:r>
            <a:rPr lang="en-GB" dirty="0" smtClean="0">
              <a:latin typeface="Calibri" pitchFamily="34" charset="0"/>
            </a:rPr>
            <a:t>Sermon on the mount</a:t>
          </a:r>
          <a:endParaRPr lang="en-GB" dirty="0">
            <a:latin typeface="Calibri" pitchFamily="34" charset="0"/>
          </a:endParaRPr>
        </a:p>
      </dgm:t>
    </dgm:pt>
    <dgm:pt modelId="{5566E596-788B-43BA-95F4-0A6FA00C0E5E}" type="parTrans" cxnId="{3BB561C1-4CBF-4C21-9344-9FDA275DF06B}">
      <dgm:prSet/>
      <dgm:spPr/>
      <dgm:t>
        <a:bodyPr/>
        <a:lstStyle/>
        <a:p>
          <a:endParaRPr lang="en-GB"/>
        </a:p>
      </dgm:t>
    </dgm:pt>
    <dgm:pt modelId="{AE510A11-1F42-422A-8D76-01CC2F2B53DE}" type="sibTrans" cxnId="{3BB561C1-4CBF-4C21-9344-9FDA275DF06B}">
      <dgm:prSet/>
      <dgm:spPr/>
      <dgm:t>
        <a:bodyPr/>
        <a:lstStyle/>
        <a:p>
          <a:endParaRPr lang="en-GB"/>
        </a:p>
      </dgm:t>
    </dgm:pt>
    <dgm:pt modelId="{7A4E49C9-7F57-4B2E-A273-42F5EE426039}">
      <dgm:prSet phldrT="[Text]"/>
      <dgm:spPr/>
      <dgm:t>
        <a:bodyPr/>
        <a:lstStyle/>
        <a:p>
          <a:r>
            <a:rPr lang="en-GB" b="1" dirty="0" smtClean="0">
              <a:latin typeface="Calibri" pitchFamily="34" charset="0"/>
            </a:rPr>
            <a:t>Saviour</a:t>
          </a:r>
          <a:endParaRPr lang="en-GB" b="1" dirty="0">
            <a:latin typeface="Calibri" pitchFamily="34" charset="0"/>
          </a:endParaRPr>
        </a:p>
      </dgm:t>
    </dgm:pt>
    <dgm:pt modelId="{3665F63E-F32F-4A8E-9919-BEE891D7DE8B}" type="parTrans" cxnId="{E316FC48-D9C5-45B9-9023-FF0ED5687407}">
      <dgm:prSet/>
      <dgm:spPr/>
      <dgm:t>
        <a:bodyPr/>
        <a:lstStyle/>
        <a:p>
          <a:endParaRPr lang="en-GB"/>
        </a:p>
      </dgm:t>
    </dgm:pt>
    <dgm:pt modelId="{5668F7A6-7913-4CB8-98D5-F3447D4DFE85}" type="sibTrans" cxnId="{E316FC48-D9C5-45B9-9023-FF0ED5687407}">
      <dgm:prSet/>
      <dgm:spPr/>
      <dgm:t>
        <a:bodyPr/>
        <a:lstStyle/>
        <a:p>
          <a:endParaRPr lang="en-GB"/>
        </a:p>
      </dgm:t>
    </dgm:pt>
    <dgm:pt modelId="{10D34867-0747-40E9-8E6D-01267F61BFA3}">
      <dgm:prSet phldrT="[Text]"/>
      <dgm:spPr/>
      <dgm:t>
        <a:bodyPr/>
        <a:lstStyle/>
        <a:p>
          <a:r>
            <a:rPr lang="en-GB" b="1" dirty="0" smtClean="0">
              <a:latin typeface="Calibri" pitchFamily="34" charset="0"/>
            </a:rPr>
            <a:t>Eternal</a:t>
          </a:r>
          <a:endParaRPr lang="en-GB" b="1" dirty="0">
            <a:latin typeface="Calibri" pitchFamily="34" charset="0"/>
          </a:endParaRPr>
        </a:p>
      </dgm:t>
    </dgm:pt>
    <dgm:pt modelId="{509E8530-0CAC-4944-B392-B884089AE6FA}" type="parTrans" cxnId="{5E52B824-B732-4E50-BEF4-BE434AC55835}">
      <dgm:prSet/>
      <dgm:spPr/>
      <dgm:t>
        <a:bodyPr/>
        <a:lstStyle/>
        <a:p>
          <a:endParaRPr lang="en-GB"/>
        </a:p>
      </dgm:t>
    </dgm:pt>
    <dgm:pt modelId="{64382D00-D05B-44E4-B817-B9BF47F8EB14}" type="sibTrans" cxnId="{5E52B824-B732-4E50-BEF4-BE434AC55835}">
      <dgm:prSet/>
      <dgm:spPr/>
      <dgm:t>
        <a:bodyPr/>
        <a:lstStyle/>
        <a:p>
          <a:endParaRPr lang="en-GB"/>
        </a:p>
      </dgm:t>
    </dgm:pt>
    <dgm:pt modelId="{16E8C78C-09CD-4200-B789-70F36C66990C}">
      <dgm:prSet phldrT="[Text]"/>
      <dgm:spPr/>
      <dgm:t>
        <a:bodyPr/>
        <a:lstStyle/>
        <a:p>
          <a:r>
            <a:rPr lang="en-GB" dirty="0" smtClean="0">
              <a:latin typeface="Calibri" pitchFamily="34" charset="0"/>
            </a:rPr>
            <a:t>Vital death as part of God’s salvation plan</a:t>
          </a:r>
          <a:endParaRPr lang="en-GB" dirty="0">
            <a:latin typeface="Calibri" pitchFamily="34" charset="0"/>
          </a:endParaRPr>
        </a:p>
      </dgm:t>
    </dgm:pt>
    <dgm:pt modelId="{5D72710D-9CE0-4BB7-9F4A-3CF9AD21A0E3}" type="parTrans" cxnId="{0C2D81A1-E856-4138-86AE-FB81E1F44AD3}">
      <dgm:prSet/>
      <dgm:spPr/>
      <dgm:t>
        <a:bodyPr/>
        <a:lstStyle/>
        <a:p>
          <a:endParaRPr lang="en-GB"/>
        </a:p>
      </dgm:t>
    </dgm:pt>
    <dgm:pt modelId="{634366EA-86BD-4E0A-A2D4-02C2504166FA}" type="sibTrans" cxnId="{0C2D81A1-E856-4138-86AE-FB81E1F44AD3}">
      <dgm:prSet/>
      <dgm:spPr/>
      <dgm:t>
        <a:bodyPr/>
        <a:lstStyle/>
        <a:p>
          <a:endParaRPr lang="en-GB"/>
        </a:p>
      </dgm:t>
    </dgm:pt>
    <dgm:pt modelId="{9040180A-9146-4996-8D6D-6F75113053EB}">
      <dgm:prSet phldrT="[Text]"/>
      <dgm:spPr/>
      <dgm:t>
        <a:bodyPr/>
        <a:lstStyle/>
        <a:p>
          <a:r>
            <a:rPr lang="en-GB" dirty="0" smtClean="0">
              <a:latin typeface="Calibri" pitchFamily="34" charset="0"/>
            </a:rPr>
            <a:t>Provides atonement between humanity and God</a:t>
          </a:r>
          <a:endParaRPr lang="en-GB" dirty="0">
            <a:latin typeface="Calibri" pitchFamily="34" charset="0"/>
          </a:endParaRPr>
        </a:p>
      </dgm:t>
    </dgm:pt>
    <dgm:pt modelId="{9047EFD0-B057-41F5-8F79-D8672CD158C9}" type="parTrans" cxnId="{D4653A64-BFD4-47FD-8F87-AE1E1188CFE1}">
      <dgm:prSet/>
      <dgm:spPr/>
      <dgm:t>
        <a:bodyPr/>
        <a:lstStyle/>
        <a:p>
          <a:endParaRPr lang="en-GB"/>
        </a:p>
      </dgm:t>
    </dgm:pt>
    <dgm:pt modelId="{6C1644DC-DC9D-48FB-99C4-8844D07ACAB3}" type="sibTrans" cxnId="{D4653A64-BFD4-47FD-8F87-AE1E1188CFE1}">
      <dgm:prSet/>
      <dgm:spPr/>
      <dgm:t>
        <a:bodyPr/>
        <a:lstStyle/>
        <a:p>
          <a:endParaRPr lang="en-GB"/>
        </a:p>
      </dgm:t>
    </dgm:pt>
    <dgm:pt modelId="{AC01CC02-CAF9-4668-A765-D8BCBB764990}">
      <dgm:prSet phldrT="[Text]"/>
      <dgm:spPr/>
      <dgm:t>
        <a:bodyPr/>
        <a:lstStyle/>
        <a:p>
          <a:endParaRPr lang="en-GB" dirty="0">
            <a:latin typeface="Calibri" pitchFamily="34" charset="0"/>
          </a:endParaRPr>
        </a:p>
      </dgm:t>
    </dgm:pt>
    <dgm:pt modelId="{9D8FE9BB-3518-42A3-BA6B-C7708D1E9F75}" type="parTrans" cxnId="{6E6B5828-73C9-4C90-A5D2-0D4AF6F35937}">
      <dgm:prSet/>
      <dgm:spPr/>
      <dgm:t>
        <a:bodyPr/>
        <a:lstStyle/>
        <a:p>
          <a:endParaRPr lang="en-GB"/>
        </a:p>
      </dgm:t>
    </dgm:pt>
    <dgm:pt modelId="{54DE70DC-9F44-4241-A4AE-C3DA73FB28FD}" type="sibTrans" cxnId="{6E6B5828-73C9-4C90-A5D2-0D4AF6F35937}">
      <dgm:prSet/>
      <dgm:spPr/>
      <dgm:t>
        <a:bodyPr/>
        <a:lstStyle/>
        <a:p>
          <a:endParaRPr lang="en-GB"/>
        </a:p>
      </dgm:t>
    </dgm:pt>
    <dgm:pt modelId="{F5D23510-8BC8-4D0F-9433-D473AF68D704}" type="pres">
      <dgm:prSet presAssocID="{9A370CCE-DA6F-4342-95A1-BDE725B8CE02}" presName="composite" presStyleCnt="0">
        <dgm:presLayoutVars>
          <dgm:chMax val="5"/>
          <dgm:dir/>
          <dgm:animLvl val="ctr"/>
          <dgm:resizeHandles val="exact"/>
        </dgm:presLayoutVars>
      </dgm:prSet>
      <dgm:spPr/>
      <dgm:t>
        <a:bodyPr/>
        <a:lstStyle/>
        <a:p>
          <a:endParaRPr lang="en-GB"/>
        </a:p>
      </dgm:t>
    </dgm:pt>
    <dgm:pt modelId="{9E6E07AB-B90F-446A-9CDA-981497FFCC30}" type="pres">
      <dgm:prSet presAssocID="{9A370CCE-DA6F-4342-95A1-BDE725B8CE02}" presName="cycle" presStyleCnt="0"/>
      <dgm:spPr/>
    </dgm:pt>
    <dgm:pt modelId="{7B6668EF-F125-4D1C-A514-6C440160D6B7}" type="pres">
      <dgm:prSet presAssocID="{9A370CCE-DA6F-4342-95A1-BDE725B8CE02}" presName="centerShape" presStyleCnt="0"/>
      <dgm:spPr/>
    </dgm:pt>
    <dgm:pt modelId="{F6934C47-CFD0-4A6B-BA38-481BC0EE9EC6}" type="pres">
      <dgm:prSet presAssocID="{9A370CCE-DA6F-4342-95A1-BDE725B8CE02}" presName="connSite" presStyleLbl="node1" presStyleIdx="0" presStyleCnt="6"/>
      <dgm:spPr/>
    </dgm:pt>
    <dgm:pt modelId="{976FCCCF-E30B-42D3-AC7D-F16BE0D2E9CD}" type="pres">
      <dgm:prSet presAssocID="{9A370CCE-DA6F-4342-95A1-BDE725B8CE02}" presName="visible" presStyleLbl="node1" presStyleIdx="0" presStyleCnt="6"/>
      <dgm:spPr>
        <a:blipFill rotWithShape="0">
          <a:blip xmlns:r="http://schemas.openxmlformats.org/officeDocument/2006/relationships" r:embed="rId1"/>
          <a:stretch>
            <a:fillRect/>
          </a:stretch>
        </a:blipFill>
      </dgm:spPr>
      <dgm:t>
        <a:bodyPr/>
        <a:lstStyle/>
        <a:p>
          <a:endParaRPr lang="en-GB"/>
        </a:p>
      </dgm:t>
    </dgm:pt>
    <dgm:pt modelId="{78233E23-E92E-4989-B7E9-D6EBB94DEB74}" type="pres">
      <dgm:prSet presAssocID="{9A67C0A5-A983-44FF-811A-3732A8368D85}" presName="Name25" presStyleLbl="parChTrans1D1" presStyleIdx="0" presStyleCnt="5"/>
      <dgm:spPr/>
      <dgm:t>
        <a:bodyPr/>
        <a:lstStyle/>
        <a:p>
          <a:endParaRPr lang="en-GB"/>
        </a:p>
      </dgm:t>
    </dgm:pt>
    <dgm:pt modelId="{6891B83D-B5AE-4AFC-A684-643FE99821A9}" type="pres">
      <dgm:prSet presAssocID="{7F01BE16-A36F-44D9-ACF8-4D05B991D3A2}" presName="node" presStyleCnt="0"/>
      <dgm:spPr/>
    </dgm:pt>
    <dgm:pt modelId="{2C093AB3-A8AB-419A-8C60-D99E61E372F8}" type="pres">
      <dgm:prSet presAssocID="{7F01BE16-A36F-44D9-ACF8-4D05B991D3A2}" presName="parentNode" presStyleLbl="node1" presStyleIdx="1" presStyleCnt="6">
        <dgm:presLayoutVars>
          <dgm:chMax val="1"/>
          <dgm:bulletEnabled val="1"/>
        </dgm:presLayoutVars>
      </dgm:prSet>
      <dgm:spPr/>
      <dgm:t>
        <a:bodyPr/>
        <a:lstStyle/>
        <a:p>
          <a:endParaRPr lang="en-GB"/>
        </a:p>
      </dgm:t>
    </dgm:pt>
    <dgm:pt modelId="{A75C8FBC-1B3D-4B0F-8C0B-D67B2BDE4F32}" type="pres">
      <dgm:prSet presAssocID="{7F01BE16-A36F-44D9-ACF8-4D05B991D3A2}" presName="childNode" presStyleLbl="revTx" presStyleIdx="0" presStyleCnt="5">
        <dgm:presLayoutVars>
          <dgm:bulletEnabled val="1"/>
        </dgm:presLayoutVars>
      </dgm:prSet>
      <dgm:spPr/>
      <dgm:t>
        <a:bodyPr/>
        <a:lstStyle/>
        <a:p>
          <a:endParaRPr lang="en-GB"/>
        </a:p>
      </dgm:t>
    </dgm:pt>
    <dgm:pt modelId="{0363BB86-A268-4F9A-9613-4BF4C5CC81ED}" type="pres">
      <dgm:prSet presAssocID="{C082199E-DCE8-48CF-A024-80693557641C}" presName="Name25" presStyleLbl="parChTrans1D1" presStyleIdx="1" presStyleCnt="5"/>
      <dgm:spPr/>
      <dgm:t>
        <a:bodyPr/>
        <a:lstStyle/>
        <a:p>
          <a:endParaRPr lang="en-GB"/>
        </a:p>
      </dgm:t>
    </dgm:pt>
    <dgm:pt modelId="{6A80D9EF-D18F-4CAF-B60F-D2BAFA50E077}" type="pres">
      <dgm:prSet presAssocID="{DF04CAA2-39A5-4BCE-9963-B248FBCC0BEE}" presName="node" presStyleCnt="0"/>
      <dgm:spPr/>
    </dgm:pt>
    <dgm:pt modelId="{149C7EB4-C7F5-463E-B921-554DB869F348}" type="pres">
      <dgm:prSet presAssocID="{DF04CAA2-39A5-4BCE-9963-B248FBCC0BEE}" presName="parentNode" presStyleLbl="node1" presStyleIdx="2" presStyleCnt="6">
        <dgm:presLayoutVars>
          <dgm:chMax val="1"/>
          <dgm:bulletEnabled val="1"/>
        </dgm:presLayoutVars>
      </dgm:prSet>
      <dgm:spPr/>
      <dgm:t>
        <a:bodyPr/>
        <a:lstStyle/>
        <a:p>
          <a:endParaRPr lang="en-GB"/>
        </a:p>
      </dgm:t>
    </dgm:pt>
    <dgm:pt modelId="{3DC998DB-41CE-43F5-9033-261E9ED901E3}" type="pres">
      <dgm:prSet presAssocID="{DF04CAA2-39A5-4BCE-9963-B248FBCC0BEE}" presName="childNode" presStyleLbl="revTx" presStyleIdx="1" presStyleCnt="5">
        <dgm:presLayoutVars>
          <dgm:bulletEnabled val="1"/>
        </dgm:presLayoutVars>
      </dgm:prSet>
      <dgm:spPr/>
      <dgm:t>
        <a:bodyPr/>
        <a:lstStyle/>
        <a:p>
          <a:endParaRPr lang="en-GB"/>
        </a:p>
      </dgm:t>
    </dgm:pt>
    <dgm:pt modelId="{A51FA93B-5BE3-4DF9-8760-BCBE60E54746}" type="pres">
      <dgm:prSet presAssocID="{480189FF-337E-46D5-AB4C-B6940114A784}" presName="Name25" presStyleLbl="parChTrans1D1" presStyleIdx="2" presStyleCnt="5"/>
      <dgm:spPr/>
      <dgm:t>
        <a:bodyPr/>
        <a:lstStyle/>
        <a:p>
          <a:endParaRPr lang="en-GB"/>
        </a:p>
      </dgm:t>
    </dgm:pt>
    <dgm:pt modelId="{E7C1AB74-50DA-4B18-A998-1A17DB5853F7}" type="pres">
      <dgm:prSet presAssocID="{A749FBDA-CAAB-4169-A2B2-D5EFCEBFF2A0}" presName="node" presStyleCnt="0"/>
      <dgm:spPr/>
    </dgm:pt>
    <dgm:pt modelId="{50C5A301-3D18-43C3-B156-2C815AE36BA1}" type="pres">
      <dgm:prSet presAssocID="{A749FBDA-CAAB-4169-A2B2-D5EFCEBFF2A0}" presName="parentNode" presStyleLbl="node1" presStyleIdx="3" presStyleCnt="6">
        <dgm:presLayoutVars>
          <dgm:chMax val="1"/>
          <dgm:bulletEnabled val="1"/>
        </dgm:presLayoutVars>
      </dgm:prSet>
      <dgm:spPr/>
      <dgm:t>
        <a:bodyPr/>
        <a:lstStyle/>
        <a:p>
          <a:endParaRPr lang="en-GB"/>
        </a:p>
      </dgm:t>
    </dgm:pt>
    <dgm:pt modelId="{C4205E5D-A80C-491C-B617-2829FDEF1E32}" type="pres">
      <dgm:prSet presAssocID="{A749FBDA-CAAB-4169-A2B2-D5EFCEBFF2A0}" presName="childNode" presStyleLbl="revTx" presStyleIdx="2" presStyleCnt="5">
        <dgm:presLayoutVars>
          <dgm:bulletEnabled val="1"/>
        </dgm:presLayoutVars>
      </dgm:prSet>
      <dgm:spPr/>
      <dgm:t>
        <a:bodyPr/>
        <a:lstStyle/>
        <a:p>
          <a:endParaRPr lang="en-GB"/>
        </a:p>
      </dgm:t>
    </dgm:pt>
    <dgm:pt modelId="{AFF363BD-4EC5-414B-97FA-98DD27C69A98}" type="pres">
      <dgm:prSet presAssocID="{3665F63E-F32F-4A8E-9919-BEE891D7DE8B}" presName="Name25" presStyleLbl="parChTrans1D1" presStyleIdx="3" presStyleCnt="5"/>
      <dgm:spPr/>
      <dgm:t>
        <a:bodyPr/>
        <a:lstStyle/>
        <a:p>
          <a:endParaRPr lang="en-GB"/>
        </a:p>
      </dgm:t>
    </dgm:pt>
    <dgm:pt modelId="{20A96813-2BB2-465C-8BD5-9574CBA853EC}" type="pres">
      <dgm:prSet presAssocID="{7A4E49C9-7F57-4B2E-A273-42F5EE426039}" presName="node" presStyleCnt="0"/>
      <dgm:spPr/>
    </dgm:pt>
    <dgm:pt modelId="{5E7C295D-4F18-43E2-A27D-DC0DBE0E04F7}" type="pres">
      <dgm:prSet presAssocID="{7A4E49C9-7F57-4B2E-A273-42F5EE426039}" presName="parentNode" presStyleLbl="node1" presStyleIdx="4" presStyleCnt="6">
        <dgm:presLayoutVars>
          <dgm:chMax val="1"/>
          <dgm:bulletEnabled val="1"/>
        </dgm:presLayoutVars>
      </dgm:prSet>
      <dgm:spPr/>
      <dgm:t>
        <a:bodyPr/>
        <a:lstStyle/>
        <a:p>
          <a:endParaRPr lang="en-GB"/>
        </a:p>
      </dgm:t>
    </dgm:pt>
    <dgm:pt modelId="{472042BE-3D51-4CB5-A3ED-06E2EE378630}" type="pres">
      <dgm:prSet presAssocID="{7A4E49C9-7F57-4B2E-A273-42F5EE426039}" presName="childNode" presStyleLbl="revTx" presStyleIdx="3" presStyleCnt="5">
        <dgm:presLayoutVars>
          <dgm:bulletEnabled val="1"/>
        </dgm:presLayoutVars>
      </dgm:prSet>
      <dgm:spPr/>
      <dgm:t>
        <a:bodyPr/>
        <a:lstStyle/>
        <a:p>
          <a:endParaRPr lang="en-GB"/>
        </a:p>
      </dgm:t>
    </dgm:pt>
    <dgm:pt modelId="{80EB9964-6AED-438E-9606-A1264AE982E5}" type="pres">
      <dgm:prSet presAssocID="{509E8530-0CAC-4944-B392-B884089AE6FA}" presName="Name25" presStyleLbl="parChTrans1D1" presStyleIdx="4" presStyleCnt="5"/>
      <dgm:spPr/>
      <dgm:t>
        <a:bodyPr/>
        <a:lstStyle/>
        <a:p>
          <a:endParaRPr lang="en-GB"/>
        </a:p>
      </dgm:t>
    </dgm:pt>
    <dgm:pt modelId="{A2FEAB63-A8E3-4E4D-AE56-5AC6AAB71C5E}" type="pres">
      <dgm:prSet presAssocID="{10D34867-0747-40E9-8E6D-01267F61BFA3}" presName="node" presStyleCnt="0"/>
      <dgm:spPr/>
    </dgm:pt>
    <dgm:pt modelId="{C5F45350-FA04-4286-AE35-A05E214ABC09}" type="pres">
      <dgm:prSet presAssocID="{10D34867-0747-40E9-8E6D-01267F61BFA3}" presName="parentNode" presStyleLbl="node1" presStyleIdx="5" presStyleCnt="6" custScaleX="99733">
        <dgm:presLayoutVars>
          <dgm:chMax val="1"/>
          <dgm:bulletEnabled val="1"/>
        </dgm:presLayoutVars>
      </dgm:prSet>
      <dgm:spPr/>
      <dgm:t>
        <a:bodyPr/>
        <a:lstStyle/>
        <a:p>
          <a:endParaRPr lang="en-GB"/>
        </a:p>
      </dgm:t>
    </dgm:pt>
    <dgm:pt modelId="{CAD550CE-629F-4E09-AD9D-0CDC2CAD13EA}" type="pres">
      <dgm:prSet presAssocID="{10D34867-0747-40E9-8E6D-01267F61BFA3}" presName="childNode" presStyleLbl="revTx" presStyleIdx="4" presStyleCnt="5">
        <dgm:presLayoutVars>
          <dgm:bulletEnabled val="1"/>
        </dgm:presLayoutVars>
      </dgm:prSet>
      <dgm:spPr/>
      <dgm:t>
        <a:bodyPr/>
        <a:lstStyle/>
        <a:p>
          <a:endParaRPr lang="en-GB"/>
        </a:p>
      </dgm:t>
    </dgm:pt>
  </dgm:ptLst>
  <dgm:cxnLst>
    <dgm:cxn modelId="{A40F0079-B80F-4AA7-89AD-600875B3B828}" type="presOf" srcId="{A749FBDA-CAAB-4169-A2B2-D5EFCEBFF2A0}" destId="{50C5A301-3D18-43C3-B156-2C815AE36BA1}" srcOrd="0" destOrd="0" presId="urn:microsoft.com/office/officeart/2005/8/layout/radial2"/>
    <dgm:cxn modelId="{983B9577-CD55-41E2-B2EE-DA5F2F6574A2}" type="presOf" srcId="{AF16F1AC-5865-482A-9EB2-C13A8C9349F0}" destId="{A75C8FBC-1B3D-4B0F-8C0B-D67B2BDE4F32}" srcOrd="0" destOrd="1" presId="urn:microsoft.com/office/officeart/2005/8/layout/radial2"/>
    <dgm:cxn modelId="{6DBD9A81-40A1-42E5-9CA6-B4A0DAED1748}" srcId="{DF04CAA2-39A5-4BCE-9963-B248FBCC0BEE}" destId="{0F0B8732-5607-4FD6-834A-A0F528EEBFAF}" srcOrd="0" destOrd="0" parTransId="{6E313314-40FE-4807-A2D6-442DF0104B33}" sibTransId="{6C643C5B-B940-44D6-9E32-4BB962C53D88}"/>
    <dgm:cxn modelId="{D952A643-3D6A-46CB-BEA4-CD2622B64385}" srcId="{7F01BE16-A36F-44D9-ACF8-4D05B991D3A2}" destId="{6F3B7AEA-479E-48A2-82DC-B701C6E91421}" srcOrd="0" destOrd="0" parTransId="{45F796F9-1A9C-44F3-911F-DD1F2343D3B2}" sibTransId="{E0D72B2E-78C4-49FA-A400-82D41FCB47C6}"/>
    <dgm:cxn modelId="{1F87C38A-1AE5-4D2B-9AC0-011D4FF57D9F}" type="presOf" srcId="{AC01CC02-CAF9-4668-A765-D8BCBB764990}" destId="{CAD550CE-629F-4E09-AD9D-0CDC2CAD13EA}" srcOrd="0" destOrd="0" presId="urn:microsoft.com/office/officeart/2005/8/layout/radial2"/>
    <dgm:cxn modelId="{2C126D1E-DFC5-4915-8411-4F4A1E7DECE7}" type="presOf" srcId="{4824E1A7-3547-493E-8D89-8FB11CC96A71}" destId="{C4205E5D-A80C-491C-B617-2829FDEF1E32}" srcOrd="0" destOrd="3" presId="urn:microsoft.com/office/officeart/2005/8/layout/radial2"/>
    <dgm:cxn modelId="{34090285-6130-4A2F-8C1E-B6AE2AF2D151}" srcId="{A749FBDA-CAAB-4169-A2B2-D5EFCEBFF2A0}" destId="{7DA225D4-1BEF-465A-A3BA-3CEA72B6EE66}" srcOrd="2" destOrd="0" parTransId="{C0DDAD2E-ACB7-4CCD-8B7C-07DBA7DE9AD1}" sibTransId="{2FE289FB-D961-41BB-9BD0-26CDEC1DE344}"/>
    <dgm:cxn modelId="{8A00AB70-0015-4E85-B91F-FB70986D5556}" srcId="{A749FBDA-CAAB-4169-A2B2-D5EFCEBFF2A0}" destId="{A50C6942-F21E-4BD0-AB6F-20DDF8946F28}" srcOrd="1" destOrd="0" parTransId="{FC4F1AD0-E5C1-4543-8527-B73584C87E91}" sibTransId="{1B5ABE10-9B2C-46D9-99D6-762928B946B9}"/>
    <dgm:cxn modelId="{6E6B5828-73C9-4C90-A5D2-0D4AF6F35937}" srcId="{10D34867-0747-40E9-8E6D-01267F61BFA3}" destId="{AC01CC02-CAF9-4668-A765-D8BCBB764990}" srcOrd="0" destOrd="0" parTransId="{9D8FE9BB-3518-42A3-BA6B-C7708D1E9F75}" sibTransId="{54DE70DC-9F44-4241-A4AE-C3DA73FB28FD}"/>
    <dgm:cxn modelId="{4A056A49-3FAA-42C7-BCDE-7BADA072E5D6}" type="presOf" srcId="{C082199E-DCE8-48CF-A024-80693557641C}" destId="{0363BB86-A268-4F9A-9613-4BF4C5CC81ED}" srcOrd="0" destOrd="0" presId="urn:microsoft.com/office/officeart/2005/8/layout/radial2"/>
    <dgm:cxn modelId="{487967FF-087A-4BA1-8347-97F170DB177D}" srcId="{A749FBDA-CAAB-4169-A2B2-D5EFCEBFF2A0}" destId="{2BBB7C7B-6B0F-458C-A93A-A426473E76E5}" srcOrd="0" destOrd="0" parTransId="{9B99A403-4A27-437C-96BF-FD02DCDBAF30}" sibTransId="{A4F7F4AB-E7B2-4EE8-BBFD-D6ABABFDFF8F}"/>
    <dgm:cxn modelId="{D4653A64-BFD4-47FD-8F87-AE1E1188CFE1}" srcId="{7A4E49C9-7F57-4B2E-A273-42F5EE426039}" destId="{9040180A-9146-4996-8D6D-6F75113053EB}" srcOrd="1" destOrd="0" parTransId="{9047EFD0-B057-41F5-8F79-D8672CD158C9}" sibTransId="{6C1644DC-DC9D-48FB-99C4-8844D07ACAB3}"/>
    <dgm:cxn modelId="{92EE0566-3038-4940-A04D-C1C56D19D5E6}" srcId="{9A370CCE-DA6F-4342-95A1-BDE725B8CE02}" destId="{7F01BE16-A36F-44D9-ACF8-4D05B991D3A2}" srcOrd="0" destOrd="0" parTransId="{9A67C0A5-A983-44FF-811A-3732A8368D85}" sibTransId="{3DBA2B3E-6D82-4AC3-AA9F-866F047214E9}"/>
    <dgm:cxn modelId="{1FC831EC-CDFD-4A78-8D2E-69D4B57A5029}" type="presOf" srcId="{9A67C0A5-A983-44FF-811A-3732A8368D85}" destId="{78233E23-E92E-4989-B7E9-D6EBB94DEB74}" srcOrd="0" destOrd="0" presId="urn:microsoft.com/office/officeart/2005/8/layout/radial2"/>
    <dgm:cxn modelId="{78E92374-5CAC-463A-A745-88548A75898C}" type="presOf" srcId="{A50C6942-F21E-4BD0-AB6F-20DDF8946F28}" destId="{C4205E5D-A80C-491C-B617-2829FDEF1E32}" srcOrd="0" destOrd="1" presId="urn:microsoft.com/office/officeart/2005/8/layout/radial2"/>
    <dgm:cxn modelId="{A4AF5653-7D31-4A03-8A55-481BA99A207C}" type="presOf" srcId="{509E8530-0CAC-4944-B392-B884089AE6FA}" destId="{80EB9964-6AED-438E-9606-A1264AE982E5}" srcOrd="0" destOrd="0" presId="urn:microsoft.com/office/officeart/2005/8/layout/radial2"/>
    <dgm:cxn modelId="{3BB561C1-4CBF-4C21-9344-9FDA275DF06B}" srcId="{A749FBDA-CAAB-4169-A2B2-D5EFCEBFF2A0}" destId="{4824E1A7-3547-493E-8D89-8FB11CC96A71}" srcOrd="3" destOrd="0" parTransId="{5566E596-788B-43BA-95F4-0A6FA00C0E5E}" sibTransId="{AE510A11-1F42-422A-8D76-01CC2F2B53DE}"/>
    <dgm:cxn modelId="{6E1DFF54-295D-443B-B20F-F1CC6D1E85E5}" type="presOf" srcId="{7DA225D4-1BEF-465A-A3BA-3CEA72B6EE66}" destId="{C4205E5D-A80C-491C-B617-2829FDEF1E32}" srcOrd="0" destOrd="2" presId="urn:microsoft.com/office/officeart/2005/8/layout/radial2"/>
    <dgm:cxn modelId="{258B4F48-1730-4124-9437-82C48B6FBC05}" type="presOf" srcId="{9A370CCE-DA6F-4342-95A1-BDE725B8CE02}" destId="{F5D23510-8BC8-4D0F-9433-D473AF68D704}" srcOrd="0" destOrd="0" presId="urn:microsoft.com/office/officeart/2005/8/layout/radial2"/>
    <dgm:cxn modelId="{C9B6572D-B62D-44B2-9A28-D62025BD3DE3}" type="presOf" srcId="{9040180A-9146-4996-8D6D-6F75113053EB}" destId="{472042BE-3D51-4CB5-A3ED-06E2EE378630}" srcOrd="0" destOrd="1" presId="urn:microsoft.com/office/officeart/2005/8/layout/radial2"/>
    <dgm:cxn modelId="{0C2D81A1-E856-4138-86AE-FB81E1F44AD3}" srcId="{7A4E49C9-7F57-4B2E-A273-42F5EE426039}" destId="{16E8C78C-09CD-4200-B789-70F36C66990C}" srcOrd="0" destOrd="0" parTransId="{5D72710D-9CE0-4BB7-9F4A-3CF9AD21A0E3}" sibTransId="{634366EA-86BD-4E0A-A2D4-02C2504166FA}"/>
    <dgm:cxn modelId="{0553EAE6-5B40-4A3D-A46D-76A1D99064D0}" srcId="{9A370CCE-DA6F-4342-95A1-BDE725B8CE02}" destId="{DF04CAA2-39A5-4BCE-9963-B248FBCC0BEE}" srcOrd="1" destOrd="0" parTransId="{C082199E-DCE8-48CF-A024-80693557641C}" sibTransId="{E20FB385-4B61-4CDA-9A8F-785CCC0E1204}"/>
    <dgm:cxn modelId="{2BC44411-19C4-4856-B9D5-70AED77820B8}" type="presOf" srcId="{3665F63E-F32F-4A8E-9919-BEE891D7DE8B}" destId="{AFF363BD-4EC5-414B-97FA-98DD27C69A98}" srcOrd="0" destOrd="0" presId="urn:microsoft.com/office/officeart/2005/8/layout/radial2"/>
    <dgm:cxn modelId="{CBC05BB8-0269-4E05-8B4A-3E57A02DF17A}" type="presOf" srcId="{7A4E49C9-7F57-4B2E-A273-42F5EE426039}" destId="{5E7C295D-4F18-43E2-A27D-DC0DBE0E04F7}" srcOrd="0" destOrd="0" presId="urn:microsoft.com/office/officeart/2005/8/layout/radial2"/>
    <dgm:cxn modelId="{63F98AFF-E1BC-457D-97F6-01DFDDC343DC}" type="presOf" srcId="{ECD342A8-65F0-4DFF-99F1-9A0704AFA8DC}" destId="{3DC998DB-41CE-43F5-9033-261E9ED901E3}" srcOrd="0" destOrd="1" presId="urn:microsoft.com/office/officeart/2005/8/layout/radial2"/>
    <dgm:cxn modelId="{23C8DFBA-501C-4FCE-B29A-22FDA42A225A}" type="presOf" srcId="{480189FF-337E-46D5-AB4C-B6940114A784}" destId="{A51FA93B-5BE3-4DF9-8760-BCBE60E54746}" srcOrd="0" destOrd="0" presId="urn:microsoft.com/office/officeart/2005/8/layout/radial2"/>
    <dgm:cxn modelId="{84C2D883-B191-453F-B42B-23AFF9A72A44}" type="presOf" srcId="{2BBB7C7B-6B0F-458C-A93A-A426473E76E5}" destId="{C4205E5D-A80C-491C-B617-2829FDEF1E32}" srcOrd="0" destOrd="0" presId="urn:microsoft.com/office/officeart/2005/8/layout/radial2"/>
    <dgm:cxn modelId="{AA4517EE-CDAF-4DEE-BB7E-21C96548B44D}" type="presOf" srcId="{0F0B8732-5607-4FD6-834A-A0F528EEBFAF}" destId="{3DC998DB-41CE-43F5-9033-261E9ED901E3}" srcOrd="0" destOrd="0" presId="urn:microsoft.com/office/officeart/2005/8/layout/radial2"/>
    <dgm:cxn modelId="{F06C75CE-A523-4596-97ED-43423B43D993}" type="presOf" srcId="{7F01BE16-A36F-44D9-ACF8-4D05B991D3A2}" destId="{2C093AB3-A8AB-419A-8C60-D99E61E372F8}" srcOrd="0" destOrd="0" presId="urn:microsoft.com/office/officeart/2005/8/layout/radial2"/>
    <dgm:cxn modelId="{5E52B824-B732-4E50-BEF4-BE434AC55835}" srcId="{9A370CCE-DA6F-4342-95A1-BDE725B8CE02}" destId="{10D34867-0747-40E9-8E6D-01267F61BFA3}" srcOrd="4" destOrd="0" parTransId="{509E8530-0CAC-4944-B392-B884089AE6FA}" sibTransId="{64382D00-D05B-44E4-B817-B9BF47F8EB14}"/>
    <dgm:cxn modelId="{01C92757-77A5-46A1-817D-EA3A9AB5ABA4}" srcId="{7F01BE16-A36F-44D9-ACF8-4D05B991D3A2}" destId="{AF16F1AC-5865-482A-9EB2-C13A8C9349F0}" srcOrd="1" destOrd="0" parTransId="{10B16460-2B7E-4A02-8C93-CB7F31349AC4}" sibTransId="{CED7CEEF-5BAD-4C50-B581-7ACD83B6E2F6}"/>
    <dgm:cxn modelId="{C372418D-C3B1-437B-A562-4A7FF908DD16}" type="presOf" srcId="{DF04CAA2-39A5-4BCE-9963-B248FBCC0BEE}" destId="{149C7EB4-C7F5-463E-B921-554DB869F348}" srcOrd="0" destOrd="0" presId="urn:microsoft.com/office/officeart/2005/8/layout/radial2"/>
    <dgm:cxn modelId="{384E3B09-4BC1-45E7-8843-B04E25A5A149}" type="presOf" srcId="{6F3B7AEA-479E-48A2-82DC-B701C6E91421}" destId="{A75C8FBC-1B3D-4B0F-8C0B-D67B2BDE4F32}" srcOrd="0" destOrd="0" presId="urn:microsoft.com/office/officeart/2005/8/layout/radial2"/>
    <dgm:cxn modelId="{E316FC48-D9C5-45B9-9023-FF0ED5687407}" srcId="{9A370CCE-DA6F-4342-95A1-BDE725B8CE02}" destId="{7A4E49C9-7F57-4B2E-A273-42F5EE426039}" srcOrd="3" destOrd="0" parTransId="{3665F63E-F32F-4A8E-9919-BEE891D7DE8B}" sibTransId="{5668F7A6-7913-4CB8-98D5-F3447D4DFE85}"/>
    <dgm:cxn modelId="{EBE8A3F9-8AC0-40E6-B63B-3913A3C2037B}" type="presOf" srcId="{10D34867-0747-40E9-8E6D-01267F61BFA3}" destId="{C5F45350-FA04-4286-AE35-A05E214ABC09}" srcOrd="0" destOrd="0" presId="urn:microsoft.com/office/officeart/2005/8/layout/radial2"/>
    <dgm:cxn modelId="{AB95F2A7-DA41-452D-A7DE-E9ACD1582F35}" type="presOf" srcId="{16E8C78C-09CD-4200-B789-70F36C66990C}" destId="{472042BE-3D51-4CB5-A3ED-06E2EE378630}" srcOrd="0" destOrd="0" presId="urn:microsoft.com/office/officeart/2005/8/layout/radial2"/>
    <dgm:cxn modelId="{F6F1CF23-626C-442D-AF22-058A28BE55E5}" srcId="{DF04CAA2-39A5-4BCE-9963-B248FBCC0BEE}" destId="{ECD342A8-65F0-4DFF-99F1-9A0704AFA8DC}" srcOrd="1" destOrd="0" parTransId="{D28FBF0F-7617-4985-AEB4-66AED889D6E1}" sibTransId="{014AEC68-B223-4D46-9EFC-3D3F4EA26384}"/>
    <dgm:cxn modelId="{07B7D137-42FB-4DBB-8A06-49C762B1C801}" srcId="{9A370CCE-DA6F-4342-95A1-BDE725B8CE02}" destId="{A749FBDA-CAAB-4169-A2B2-D5EFCEBFF2A0}" srcOrd="2" destOrd="0" parTransId="{480189FF-337E-46D5-AB4C-B6940114A784}" sibTransId="{0CACD9D5-BAE1-4DF3-887B-068279E0C93E}"/>
    <dgm:cxn modelId="{3669EFCD-5989-402B-9F7B-6844DE601633}" type="presParOf" srcId="{F5D23510-8BC8-4D0F-9433-D473AF68D704}" destId="{9E6E07AB-B90F-446A-9CDA-981497FFCC30}" srcOrd="0" destOrd="0" presId="urn:microsoft.com/office/officeart/2005/8/layout/radial2"/>
    <dgm:cxn modelId="{604892AF-70E5-4288-BBF1-C47C7E51C4A4}" type="presParOf" srcId="{9E6E07AB-B90F-446A-9CDA-981497FFCC30}" destId="{7B6668EF-F125-4D1C-A514-6C440160D6B7}" srcOrd="0" destOrd="0" presId="urn:microsoft.com/office/officeart/2005/8/layout/radial2"/>
    <dgm:cxn modelId="{97EEB515-AA9F-4252-90F5-8A4DBB80DE57}" type="presParOf" srcId="{7B6668EF-F125-4D1C-A514-6C440160D6B7}" destId="{F6934C47-CFD0-4A6B-BA38-481BC0EE9EC6}" srcOrd="0" destOrd="0" presId="urn:microsoft.com/office/officeart/2005/8/layout/radial2"/>
    <dgm:cxn modelId="{187CB80F-F431-4217-88CE-B4C3D0B50F2E}" type="presParOf" srcId="{7B6668EF-F125-4D1C-A514-6C440160D6B7}" destId="{976FCCCF-E30B-42D3-AC7D-F16BE0D2E9CD}" srcOrd="1" destOrd="0" presId="urn:microsoft.com/office/officeart/2005/8/layout/radial2"/>
    <dgm:cxn modelId="{9985D8A7-5FD1-4491-A0BB-FD5AEAAA98AF}" type="presParOf" srcId="{9E6E07AB-B90F-446A-9CDA-981497FFCC30}" destId="{78233E23-E92E-4989-B7E9-D6EBB94DEB74}" srcOrd="1" destOrd="0" presId="urn:microsoft.com/office/officeart/2005/8/layout/radial2"/>
    <dgm:cxn modelId="{5B038C24-71CA-4645-A6D4-BD1BD80C57E1}" type="presParOf" srcId="{9E6E07AB-B90F-446A-9CDA-981497FFCC30}" destId="{6891B83D-B5AE-4AFC-A684-643FE99821A9}" srcOrd="2" destOrd="0" presId="urn:microsoft.com/office/officeart/2005/8/layout/radial2"/>
    <dgm:cxn modelId="{32C10E1F-C1D2-4AEA-B22B-A726B5130EEE}" type="presParOf" srcId="{6891B83D-B5AE-4AFC-A684-643FE99821A9}" destId="{2C093AB3-A8AB-419A-8C60-D99E61E372F8}" srcOrd="0" destOrd="0" presId="urn:microsoft.com/office/officeart/2005/8/layout/radial2"/>
    <dgm:cxn modelId="{E7B78BDE-B665-499F-9FEC-DFBBAB919AF2}" type="presParOf" srcId="{6891B83D-B5AE-4AFC-A684-643FE99821A9}" destId="{A75C8FBC-1B3D-4B0F-8C0B-D67B2BDE4F32}" srcOrd="1" destOrd="0" presId="urn:microsoft.com/office/officeart/2005/8/layout/radial2"/>
    <dgm:cxn modelId="{CAF944FB-008C-4F40-BFE2-233A00DA1399}" type="presParOf" srcId="{9E6E07AB-B90F-446A-9CDA-981497FFCC30}" destId="{0363BB86-A268-4F9A-9613-4BF4C5CC81ED}" srcOrd="3" destOrd="0" presId="urn:microsoft.com/office/officeart/2005/8/layout/radial2"/>
    <dgm:cxn modelId="{C142BED5-439A-42CD-83E5-EB5680833437}" type="presParOf" srcId="{9E6E07AB-B90F-446A-9CDA-981497FFCC30}" destId="{6A80D9EF-D18F-4CAF-B60F-D2BAFA50E077}" srcOrd="4" destOrd="0" presId="urn:microsoft.com/office/officeart/2005/8/layout/radial2"/>
    <dgm:cxn modelId="{E96BF652-E142-4367-98EA-1AC61572E1FA}" type="presParOf" srcId="{6A80D9EF-D18F-4CAF-B60F-D2BAFA50E077}" destId="{149C7EB4-C7F5-463E-B921-554DB869F348}" srcOrd="0" destOrd="0" presId="urn:microsoft.com/office/officeart/2005/8/layout/radial2"/>
    <dgm:cxn modelId="{7D0C6DC1-BD8C-4473-9A2F-9E70B060AA48}" type="presParOf" srcId="{6A80D9EF-D18F-4CAF-B60F-D2BAFA50E077}" destId="{3DC998DB-41CE-43F5-9033-261E9ED901E3}" srcOrd="1" destOrd="0" presId="urn:microsoft.com/office/officeart/2005/8/layout/radial2"/>
    <dgm:cxn modelId="{AA0BEE66-3F53-4ACA-B990-F65E90DE09E4}" type="presParOf" srcId="{9E6E07AB-B90F-446A-9CDA-981497FFCC30}" destId="{A51FA93B-5BE3-4DF9-8760-BCBE60E54746}" srcOrd="5" destOrd="0" presId="urn:microsoft.com/office/officeart/2005/8/layout/radial2"/>
    <dgm:cxn modelId="{5BA3ED20-715E-4079-A948-DB0B70505F29}" type="presParOf" srcId="{9E6E07AB-B90F-446A-9CDA-981497FFCC30}" destId="{E7C1AB74-50DA-4B18-A998-1A17DB5853F7}" srcOrd="6" destOrd="0" presId="urn:microsoft.com/office/officeart/2005/8/layout/radial2"/>
    <dgm:cxn modelId="{7D7DB4A6-B3D3-46B8-BF70-4E7B417DAFB1}" type="presParOf" srcId="{E7C1AB74-50DA-4B18-A998-1A17DB5853F7}" destId="{50C5A301-3D18-43C3-B156-2C815AE36BA1}" srcOrd="0" destOrd="0" presId="urn:microsoft.com/office/officeart/2005/8/layout/radial2"/>
    <dgm:cxn modelId="{C3138455-AC05-4F71-A2B0-6A82AE9CB6D0}" type="presParOf" srcId="{E7C1AB74-50DA-4B18-A998-1A17DB5853F7}" destId="{C4205E5D-A80C-491C-B617-2829FDEF1E32}" srcOrd="1" destOrd="0" presId="urn:microsoft.com/office/officeart/2005/8/layout/radial2"/>
    <dgm:cxn modelId="{4F72D61A-8F79-4D69-BE11-6484AE6EB5BE}" type="presParOf" srcId="{9E6E07AB-B90F-446A-9CDA-981497FFCC30}" destId="{AFF363BD-4EC5-414B-97FA-98DD27C69A98}" srcOrd="7" destOrd="0" presId="urn:microsoft.com/office/officeart/2005/8/layout/radial2"/>
    <dgm:cxn modelId="{80B9D905-551D-4963-A2F0-9406299BBEF6}" type="presParOf" srcId="{9E6E07AB-B90F-446A-9CDA-981497FFCC30}" destId="{20A96813-2BB2-465C-8BD5-9574CBA853EC}" srcOrd="8" destOrd="0" presId="urn:microsoft.com/office/officeart/2005/8/layout/radial2"/>
    <dgm:cxn modelId="{641D6C1C-FAB3-4AEB-B5CA-83C62870F49E}" type="presParOf" srcId="{20A96813-2BB2-465C-8BD5-9574CBA853EC}" destId="{5E7C295D-4F18-43E2-A27D-DC0DBE0E04F7}" srcOrd="0" destOrd="0" presId="urn:microsoft.com/office/officeart/2005/8/layout/radial2"/>
    <dgm:cxn modelId="{3BDF4CA7-E26F-4B2D-9DB8-2444148D0ED6}" type="presParOf" srcId="{20A96813-2BB2-465C-8BD5-9574CBA853EC}" destId="{472042BE-3D51-4CB5-A3ED-06E2EE378630}" srcOrd="1" destOrd="0" presId="urn:microsoft.com/office/officeart/2005/8/layout/radial2"/>
    <dgm:cxn modelId="{17E8313C-B2AD-455C-94C6-4BC3BC4435E9}" type="presParOf" srcId="{9E6E07AB-B90F-446A-9CDA-981497FFCC30}" destId="{80EB9964-6AED-438E-9606-A1264AE982E5}" srcOrd="9" destOrd="0" presId="urn:microsoft.com/office/officeart/2005/8/layout/radial2"/>
    <dgm:cxn modelId="{CD3F5FD1-0B0E-4F03-B73A-86010C7565CE}" type="presParOf" srcId="{9E6E07AB-B90F-446A-9CDA-981497FFCC30}" destId="{A2FEAB63-A8E3-4E4D-AE56-5AC6AAB71C5E}" srcOrd="10" destOrd="0" presId="urn:microsoft.com/office/officeart/2005/8/layout/radial2"/>
    <dgm:cxn modelId="{93F196E9-0B39-4FDD-8166-F01E799E85B2}" type="presParOf" srcId="{A2FEAB63-A8E3-4E4D-AE56-5AC6AAB71C5E}" destId="{C5F45350-FA04-4286-AE35-A05E214ABC09}" srcOrd="0" destOrd="0" presId="urn:microsoft.com/office/officeart/2005/8/layout/radial2"/>
    <dgm:cxn modelId="{C05D64ED-6C40-4C7A-94EB-1897B573A6E2}" type="presParOf" srcId="{A2FEAB63-A8E3-4E4D-AE56-5AC6AAB71C5E}" destId="{CAD550CE-629F-4E09-AD9D-0CDC2CAD13EA}" srcOrd="1" destOrd="0" presId="urn:microsoft.com/office/officeart/2005/8/layout/radial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CD6A91-03D4-4A5F-8055-F92C80034D74}" type="datetimeFigureOut">
              <a:rPr lang="en-US" smtClean="0"/>
              <a:pPr/>
              <a:t>5/9/2012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DFE1B-812F-437F-9DC5-F69E13B5372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5FC56E4A-F808-464E-A5A6-1B4EE8F623C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2CB58037-F0DE-4C65-8541-6A81C76D556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custDataLst>
              <p:tags r:id="rId2"/>
            </p:custDataLst>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F1262086-F98F-4BA1-AA56-A11665D2A5C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GB"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61747B40-B53A-41ED-A668-56A7534BFA9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GB"/>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008C583C-AC1B-4A5E-8BA1-39DC456BA53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Content Placeholder 2"/>
          <p:cNvSpPr>
            <a:spLocks noGrp="1"/>
          </p:cNvSpPr>
          <p:nvPr>
            <p:ph sz="half" idx="1"/>
            <p:custDataLst>
              <p:tags r:id="rId2"/>
            </p:custDataLst>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custDataLst>
              <p:tags r:id="rId3"/>
            </p:custDataLst>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CDDB53-5EEB-474A-97FF-F7C9A64E1AF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GB"/>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B313B58A-2B4E-497C-AD43-3FA47DFCEE1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GB"/>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GB"/>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1FC09282-9700-46AC-8437-CBFDF90A3EA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GB"/>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EFE77A0-F34B-4732-B470-722B0D96EEA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CD21386-D280-4AA0-A090-27C1173554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GB"/>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743048D-3A22-448E-8D9D-19D35E71E04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14282" y="71414"/>
            <a:ext cx="857256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custDataLst>
              <p:tags r:id="rId14"/>
            </p:custDataLst>
          </p:nvPr>
        </p:nvSpPr>
        <p:spPr bwMode="auto">
          <a:xfrm>
            <a:off x="214282" y="1071546"/>
            <a:ext cx="8572560" cy="5572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a:defRPr/>
            </a:pPr>
            <a:endParaRPr lang="en-GB"/>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a:defRPr/>
            </a:pPr>
            <a:endParaRPr lang="en-GB"/>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a:defRPr/>
            </a:pPr>
            <a:fld id="{C532546F-FB2E-4031-BA65-B1F3AE0991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8.xml"/><Relationship Id="rId7" Type="http://schemas.openxmlformats.org/officeDocument/2006/relationships/image" Target="../media/image4.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tags" Target="../tags/tag123.xml"/><Relationship Id="rId7" Type="http://schemas.openxmlformats.org/officeDocument/2006/relationships/image" Target="../media/image6.jpe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10" Type="http://schemas.openxmlformats.org/officeDocument/2006/relationships/image" Target="../media/image8.jpeg"/><Relationship Id="rId4" Type="http://schemas.openxmlformats.org/officeDocument/2006/relationships/tags" Target="../tags/tag129.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6.jpeg"/><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139.xml"/><Relationship Id="rId7" Type="http://schemas.openxmlformats.org/officeDocument/2006/relationships/image" Target="../media/image6.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1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1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1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19.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64.xml"/><Relationship Id="rId7" Type="http://schemas.openxmlformats.org/officeDocument/2006/relationships/diagramLayout" Target="../diagrams/layout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165.xml"/><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3.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3.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8.xml"/><Relationship Id="rId7"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s/_rels/slide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6" Type="http://schemas.openxmlformats.org/officeDocument/2006/relationships/image" Target="../media/image4.jpe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Layout" Target="../slideLayouts/slideLayout4.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8.xml"/><Relationship Id="rId7" Type="http://schemas.openxmlformats.org/officeDocument/2006/relationships/slideLayout" Target="../slideLayouts/slideLayout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s/_rels/slide9.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hyperlink" Target="http://www.vulcanhammer.org/anglican/bcp-1662.php"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jpeg"/><Relationship Id="rId5" Type="http://schemas.openxmlformats.org/officeDocument/2006/relationships/slideLayout" Target="../slideLayouts/slideLayout2.xml"/><Relationship Id="rId4"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56568F"/>
            </a:gs>
          </a:gsLst>
          <a:lin ang="5400000" scaled="1"/>
        </a:gradFill>
        <a:effectLst/>
      </p:bgPr>
    </p:bg>
    <p:spTree>
      <p:nvGrpSpPr>
        <p:cNvPr id="1" name=""/>
        <p:cNvGrpSpPr/>
        <p:nvPr/>
      </p:nvGrpSpPr>
      <p:grpSpPr>
        <a:xfrm>
          <a:off x="0" y="0"/>
          <a:ext cx="0" cy="0"/>
          <a:chOff x="0" y="0"/>
          <a:chExt cx="0" cy="0"/>
        </a:xfrm>
      </p:grpSpPr>
      <p:pic>
        <p:nvPicPr>
          <p:cNvPr id="2050" name="Picture 5" descr="C:\Users\Liz\AppData\Local\Microsoft\Windows\Temporary Internet Files\Content.IE5\CS2C9AMI\MPj04372610000[1].jpg"/>
          <p:cNvPicPr>
            <a:picLocks noChangeAspect="1" noChangeArrowheads="1"/>
          </p:cNvPicPr>
          <p:nvPr>
            <p:custDataLst>
              <p:tags r:id="rId2"/>
            </p:custDataLst>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custDataLst>
              <p:tags r:id="rId3"/>
            </p:custDataLst>
          </p:nvPr>
        </p:nvSpPr>
        <p:spPr>
          <a:xfrm>
            <a:off x="685800" y="2286000"/>
            <a:ext cx="7772400" cy="1143000"/>
          </a:xfrm>
        </p:spPr>
        <p:txBody>
          <a:bodyPr/>
          <a:lstStyle/>
          <a:p>
            <a:pPr eaLnBrk="1" hangingPunct="1"/>
            <a:r>
              <a:rPr lang="en-GB" sz="6000" b="1" dirty="0" smtClean="0">
                <a:latin typeface="Poor Richard" pitchFamily="18" charset="0"/>
              </a:rPr>
              <a:t>Philosophy and Applied Ethics – </a:t>
            </a:r>
            <a:r>
              <a:rPr lang="en-GB" sz="6000" b="1" i="1" dirty="0" smtClean="0">
                <a:latin typeface="Poor Richard" pitchFamily="18" charset="0"/>
              </a:rPr>
              <a:t>Full Course </a:t>
            </a:r>
            <a:r>
              <a:rPr lang="en-GB" sz="6000" b="1" dirty="0" smtClean="0">
                <a:latin typeface="Poor Richard" pitchFamily="18" charset="0"/>
              </a:rPr>
              <a:t/>
            </a:r>
            <a:br>
              <a:rPr lang="en-GB" sz="6000" b="1" dirty="0" smtClean="0">
                <a:latin typeface="Poor Richard" pitchFamily="18" charset="0"/>
              </a:rPr>
            </a:br>
            <a:r>
              <a:rPr lang="en-GB" sz="6000" b="1" dirty="0" smtClean="0">
                <a:latin typeface="Poor Richard" pitchFamily="18" charset="0"/>
              </a:rPr>
              <a:t>(OCR J621)</a:t>
            </a:r>
            <a:br>
              <a:rPr lang="en-GB" sz="6000" b="1" dirty="0" smtClean="0">
                <a:latin typeface="Poor Richard" pitchFamily="18" charset="0"/>
              </a:rPr>
            </a:br>
            <a:endParaRPr lang="en-GB" sz="6000" b="1" dirty="0" smtClean="0">
              <a:latin typeface="Poor Richard" pitchFamily="18" charset="0"/>
            </a:endParaRPr>
          </a:p>
        </p:txBody>
      </p:sp>
      <p:sp>
        <p:nvSpPr>
          <p:cNvPr id="2052" name="Rectangle 3"/>
          <p:cNvSpPr>
            <a:spLocks noGrp="1" noChangeArrowheads="1"/>
          </p:cNvSpPr>
          <p:nvPr>
            <p:ph type="subTitle" idx="1"/>
            <p:custDataLst>
              <p:tags r:id="rId4"/>
            </p:custDataLst>
          </p:nvPr>
        </p:nvSpPr>
        <p:spPr/>
        <p:txBody>
          <a:bodyPr/>
          <a:lstStyle/>
          <a:p>
            <a:pPr eaLnBrk="1" hangingPunct="1"/>
            <a:r>
              <a:rPr lang="en-GB" sz="5400" b="1" dirty="0" smtClean="0">
                <a:latin typeface="Poor Richard" pitchFamily="18" charset="0"/>
              </a:rPr>
              <a:t>Beliefs about deity</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reiht.com/wp-content/uploads/2009/10/red-and-star.jpg"/>
          <p:cNvPicPr>
            <a:picLocks noChangeAspect="1" noChangeArrowheads="1"/>
          </p:cNvPicPr>
          <p:nvPr>
            <p:custDataLst>
              <p:tags r:id="rId2"/>
            </p:custDataLst>
          </p:nvPr>
        </p:nvPicPr>
        <p:blipFill>
          <a:blip r:embed="rId7" cstate="print"/>
          <a:srcRect/>
          <a:stretch>
            <a:fillRect/>
          </a:stretch>
        </p:blipFill>
        <p:spPr bwMode="auto">
          <a:xfrm>
            <a:off x="0" y="0"/>
            <a:ext cx="9148018" cy="6858000"/>
          </a:xfrm>
          <a:prstGeom prst="rect">
            <a:avLst/>
          </a:prstGeom>
          <a:noFill/>
        </p:spPr>
      </p:pic>
      <p:sp>
        <p:nvSpPr>
          <p:cNvPr id="2" name="Title 1"/>
          <p:cNvSpPr>
            <a:spLocks noGrp="1"/>
          </p:cNvSpPr>
          <p:nvPr>
            <p:ph type="title"/>
            <p:custDataLst>
              <p:tags r:id="rId3"/>
            </p:custDataLst>
          </p:nvPr>
        </p:nvSpPr>
        <p:spPr>
          <a:xfrm>
            <a:off x="214282" y="71414"/>
            <a:ext cx="8572560" cy="1485378"/>
          </a:xfrm>
        </p:spPr>
        <p:txBody>
          <a:bodyPr/>
          <a:lstStyle/>
          <a:p>
            <a:r>
              <a:rPr lang="en-GB" b="1" dirty="0" smtClean="0">
                <a:solidFill>
                  <a:schemeClr val="bg1"/>
                </a:solidFill>
                <a:effectLst>
                  <a:outerShdw blurRad="38100" dist="38100" dir="2700000" algn="tl">
                    <a:srgbClr val="000000">
                      <a:alpha val="43137"/>
                    </a:srgbClr>
                  </a:outerShdw>
                </a:effectLst>
              </a:rPr>
              <a:t>Natural but unanswerable curiosity. Solution?</a:t>
            </a:r>
            <a:endParaRPr lang="en-GB"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4"/>
            </p:custDataLst>
          </p:nvPr>
        </p:nvSpPr>
        <p:spPr>
          <a:xfrm>
            <a:off x="179512" y="1546448"/>
            <a:ext cx="5328592" cy="4114800"/>
          </a:xfrm>
        </p:spPr>
        <p:txBody>
          <a:bodyPr/>
          <a:lstStyle/>
          <a:p>
            <a:pPr marL="0" indent="0">
              <a:buNone/>
            </a:pPr>
            <a:r>
              <a:rPr lang="en-GB" sz="2800" b="1" dirty="0" smtClean="0">
                <a:solidFill>
                  <a:schemeClr val="bg1"/>
                </a:solidFill>
                <a:effectLst>
                  <a:outerShdw blurRad="38100" dist="38100" dir="2700000" algn="tl">
                    <a:srgbClr val="000000">
                      <a:alpha val="43137"/>
                    </a:srgbClr>
                  </a:outerShdw>
                </a:effectLst>
              </a:rPr>
              <a:t>Whilst God is described in the Bible as both transcendent and immanent the key teaching for Christians is in how Jesus taught his followers to pray, opening each prayer with ‘Our Father’. </a:t>
            </a:r>
          </a:p>
          <a:p>
            <a:pPr marL="0" indent="0">
              <a:buNone/>
            </a:pPr>
            <a:endParaRPr lang="en-GB" sz="2800" b="1" dirty="0" smtClean="0">
              <a:solidFill>
                <a:schemeClr val="bg1"/>
              </a:solidFill>
              <a:effectLst>
                <a:outerShdw blurRad="38100" dist="38100" dir="2700000" algn="tl">
                  <a:srgbClr val="000000">
                    <a:alpha val="43137"/>
                  </a:srgbClr>
                </a:outerShdw>
              </a:effectLst>
            </a:endParaRPr>
          </a:p>
          <a:p>
            <a:pPr marL="0" indent="0">
              <a:buNone/>
            </a:pPr>
            <a:r>
              <a:rPr lang="en-GB" sz="2800" b="1" dirty="0" smtClean="0">
                <a:solidFill>
                  <a:schemeClr val="bg1"/>
                </a:solidFill>
                <a:effectLst>
                  <a:outerShdw blurRad="38100" dist="38100" dir="2700000" algn="tl">
                    <a:srgbClr val="000000">
                      <a:alpha val="43137"/>
                    </a:srgbClr>
                  </a:outerShdw>
                </a:effectLst>
              </a:rPr>
              <a:t>Whilst God is the author of the entire creation he is also the close and cares for even the smallest part of creation.</a:t>
            </a:r>
            <a:endParaRPr lang="en-GB" sz="2800" b="1" dirty="0">
              <a:solidFill>
                <a:schemeClr val="bg1"/>
              </a:solidFill>
              <a:effectLst>
                <a:outerShdw blurRad="38100" dist="38100" dir="2700000" algn="tl">
                  <a:srgbClr val="000000">
                    <a:alpha val="43137"/>
                  </a:srgbClr>
                </a:outerShdw>
              </a:effectLst>
            </a:endParaRPr>
          </a:p>
        </p:txBody>
      </p:sp>
      <p:pic>
        <p:nvPicPr>
          <p:cNvPr id="25602" name="Picture 2" descr="ABBA resimleri"/>
          <p:cNvPicPr>
            <a:picLocks noChangeAspect="1" noChangeArrowheads="1"/>
          </p:cNvPicPr>
          <p:nvPr>
            <p:custDataLst>
              <p:tags r:id="rId5"/>
            </p:custDataLst>
          </p:nvPr>
        </p:nvPicPr>
        <p:blipFill>
          <a:blip r:embed="rId8" cstate="print"/>
          <a:srcRect/>
          <a:stretch>
            <a:fillRect/>
          </a:stretch>
        </p:blipFill>
        <p:spPr bwMode="auto">
          <a:xfrm>
            <a:off x="5820076" y="1700808"/>
            <a:ext cx="3000396" cy="430107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76762F"/>
            </a:gs>
          </a:gsLst>
          <a:lin ang="5400000" scaled="1"/>
        </a:gradFill>
        <a:effectLst/>
      </p:bgPr>
    </p:bg>
    <p:spTree>
      <p:nvGrpSpPr>
        <p:cNvPr id="1" name=""/>
        <p:cNvGrpSpPr/>
        <p:nvPr/>
      </p:nvGrpSpPr>
      <p:grpSpPr>
        <a:xfrm>
          <a:off x="0" y="0"/>
          <a:ext cx="0" cy="0"/>
          <a:chOff x="0" y="0"/>
          <a:chExt cx="0" cy="0"/>
        </a:xfrm>
      </p:grpSpPr>
      <p:pic>
        <p:nvPicPr>
          <p:cNvPr id="14338" name="Picture 2" descr="http://www.icantgetpublished.com/images/blue-sky-clouds.jpg"/>
          <p:cNvPicPr>
            <a:picLocks noChangeAspect="1" noChangeArrowheads="1"/>
          </p:cNvPicPr>
          <p:nvPr>
            <p:custDataLst>
              <p:tags r:id="rId2"/>
            </p:custDataLst>
          </p:nvPr>
        </p:nvPicPr>
        <p:blipFill>
          <a:blip r:embed="rId7" cstate="print"/>
          <a:srcRect/>
          <a:stretch>
            <a:fillRect/>
          </a:stretch>
        </p:blipFill>
        <p:spPr bwMode="auto">
          <a:xfrm>
            <a:off x="0" y="0"/>
            <a:ext cx="9148018" cy="6858000"/>
          </a:xfrm>
          <a:prstGeom prst="rect">
            <a:avLst/>
          </a:prstGeom>
          <a:noFill/>
        </p:spPr>
      </p:pic>
      <p:sp>
        <p:nvSpPr>
          <p:cNvPr id="5123" name="Rectangle 3"/>
          <p:cNvSpPr>
            <a:spLocks noGrp="1" noChangeArrowheads="1"/>
          </p:cNvSpPr>
          <p:nvPr>
            <p:ph type="body" idx="1"/>
            <p:custDataLst>
              <p:tags r:id="rId3"/>
            </p:custDataLst>
          </p:nvPr>
        </p:nvSpPr>
        <p:spPr>
          <a:xfrm>
            <a:off x="251520" y="1385664"/>
            <a:ext cx="7772400" cy="4419600"/>
          </a:xfrm>
        </p:spPr>
        <p:txBody>
          <a:bodyPr/>
          <a:lstStyle/>
          <a:p>
            <a:pPr eaLnBrk="1" hangingPunct="1">
              <a:lnSpc>
                <a:spcPct val="90000"/>
              </a:lnSpc>
              <a:buFontTx/>
              <a:buNone/>
              <a:defRPr/>
            </a:pPr>
            <a:r>
              <a:rPr lang="en-GB" sz="2800" u="sng" dirty="0" smtClean="0">
                <a:solidFill>
                  <a:schemeClr val="bg1"/>
                </a:solidFill>
                <a:effectLst>
                  <a:outerShdw blurRad="38100" dist="38100" dir="2700000" algn="tl">
                    <a:srgbClr val="000000">
                      <a:alpha val="43137"/>
                    </a:srgbClr>
                  </a:outerShdw>
                </a:effectLst>
              </a:rPr>
              <a:t>Reason One: </a:t>
            </a:r>
          </a:p>
          <a:p>
            <a:pPr eaLnBrk="1" hangingPunct="1">
              <a:lnSpc>
                <a:spcPct val="90000"/>
              </a:lnSpc>
              <a:defRPr/>
            </a:pPr>
            <a:r>
              <a:rPr lang="en-GB" sz="2800" dirty="0" smtClean="0">
                <a:solidFill>
                  <a:schemeClr val="bg1"/>
                </a:solidFill>
                <a:effectLst>
                  <a:outerShdw blurRad="38100" dist="38100" dir="2700000" algn="tl">
                    <a:srgbClr val="000000">
                      <a:alpha val="43137"/>
                    </a:srgbClr>
                  </a:outerShdw>
                </a:effectLst>
              </a:rPr>
              <a:t>The world that we live in cannot exist without an all-powerful (</a:t>
            </a:r>
            <a:r>
              <a:rPr lang="en-GB" sz="2800" i="1" dirty="0" smtClean="0">
                <a:solidFill>
                  <a:schemeClr val="bg1"/>
                </a:solidFill>
                <a:effectLst>
                  <a:outerShdw blurRad="38100" dist="38100" dir="2700000" algn="tl">
                    <a:srgbClr val="000000">
                      <a:alpha val="43137"/>
                    </a:srgbClr>
                  </a:outerShdw>
                </a:effectLst>
              </a:rPr>
              <a:t>omnipotent</a:t>
            </a:r>
            <a:r>
              <a:rPr lang="en-GB" sz="2800" dirty="0" smtClean="0">
                <a:solidFill>
                  <a:schemeClr val="bg1"/>
                </a:solidFill>
                <a:effectLst>
                  <a:outerShdw blurRad="38100" dist="38100" dir="2700000" algn="tl">
                    <a:srgbClr val="000000">
                      <a:alpha val="43137"/>
                    </a:srgbClr>
                  </a:outerShdw>
                </a:effectLst>
              </a:rPr>
              <a:t>) God who created it.</a:t>
            </a:r>
          </a:p>
          <a:p>
            <a:pPr eaLnBrk="1" hangingPunct="1">
              <a:lnSpc>
                <a:spcPct val="90000"/>
              </a:lnSpc>
              <a:buFontTx/>
              <a:buNone/>
              <a:defRPr/>
            </a:pPr>
            <a:r>
              <a:rPr lang="en-GB" sz="2800" u="sng" dirty="0" smtClean="0">
                <a:solidFill>
                  <a:schemeClr val="bg1"/>
                </a:solidFill>
                <a:effectLst>
                  <a:outerShdw blurRad="38100" dist="38100" dir="2700000" algn="tl">
                    <a:srgbClr val="000000">
                      <a:alpha val="43137"/>
                    </a:srgbClr>
                  </a:outerShdw>
                </a:effectLst>
              </a:rPr>
              <a:t>William Paley and the Design (</a:t>
            </a:r>
            <a:r>
              <a:rPr lang="en-GB" sz="2800" i="1" u="sng" dirty="0" smtClean="0">
                <a:solidFill>
                  <a:schemeClr val="bg1"/>
                </a:solidFill>
                <a:effectLst>
                  <a:outerShdw blurRad="38100" dist="38100" dir="2700000" algn="tl">
                    <a:srgbClr val="000000">
                      <a:alpha val="43137"/>
                    </a:srgbClr>
                  </a:outerShdw>
                </a:effectLst>
              </a:rPr>
              <a:t>Teleological</a:t>
            </a:r>
            <a:r>
              <a:rPr lang="en-GB" sz="2800" u="sng" dirty="0" smtClean="0">
                <a:solidFill>
                  <a:schemeClr val="bg1"/>
                </a:solidFill>
                <a:effectLst>
                  <a:outerShdw blurRad="38100" dist="38100" dir="2700000" algn="tl">
                    <a:srgbClr val="000000">
                      <a:alpha val="43137"/>
                    </a:srgbClr>
                  </a:outerShdw>
                </a:effectLst>
              </a:rPr>
              <a:t>) Argument.</a:t>
            </a:r>
          </a:p>
          <a:p>
            <a:pPr eaLnBrk="1" hangingPunct="1">
              <a:lnSpc>
                <a:spcPct val="90000"/>
              </a:lnSpc>
              <a:defRPr/>
            </a:pPr>
            <a:r>
              <a:rPr lang="en-GB" sz="2800" dirty="0" smtClean="0">
                <a:solidFill>
                  <a:schemeClr val="bg1"/>
                </a:solidFill>
                <a:effectLst>
                  <a:outerShdw blurRad="38100" dist="38100" dir="2700000" algn="tl">
                    <a:srgbClr val="000000">
                      <a:alpha val="43137"/>
                    </a:srgbClr>
                  </a:outerShdw>
                </a:effectLst>
              </a:rPr>
              <a:t>Imagine that you come across a watch lying in the sand, you open it and find a finely balanced arrangement of wheels and cogs.</a:t>
            </a:r>
          </a:p>
          <a:p>
            <a:pPr eaLnBrk="1" hangingPunct="1">
              <a:lnSpc>
                <a:spcPct val="90000"/>
              </a:lnSpc>
              <a:defRPr/>
            </a:pPr>
            <a:r>
              <a:rPr lang="en-GB" sz="2800" dirty="0" smtClean="0">
                <a:solidFill>
                  <a:schemeClr val="bg1"/>
                </a:solidFill>
                <a:effectLst>
                  <a:outerShdw blurRad="38100" dist="38100" dir="2700000" algn="tl">
                    <a:srgbClr val="000000">
                      <a:alpha val="43137"/>
                    </a:srgbClr>
                  </a:outerShdw>
                </a:effectLst>
              </a:rPr>
              <a:t>Can anyone honestly think that this just appeared by accident? Or does it imply a watchmaker?</a:t>
            </a:r>
          </a:p>
          <a:p>
            <a:pPr eaLnBrk="1" hangingPunct="1">
              <a:lnSpc>
                <a:spcPct val="90000"/>
              </a:lnSpc>
              <a:buFont typeface="Wingdings" pitchFamily="2" charset="2"/>
              <a:buChar char="ü"/>
              <a:defRPr/>
            </a:pPr>
            <a:r>
              <a:rPr lang="en-GB" sz="2800" u="sng" dirty="0" smtClean="0">
                <a:solidFill>
                  <a:schemeClr val="bg1"/>
                </a:solidFill>
                <a:effectLst>
                  <a:outerShdw blurRad="38100" dist="38100" dir="2700000" algn="tl">
                    <a:srgbClr val="000000">
                      <a:alpha val="43137"/>
                    </a:srgbClr>
                  </a:outerShdw>
                </a:effectLst>
              </a:rPr>
              <a:t>How does this apply to the universe?</a:t>
            </a:r>
          </a:p>
        </p:txBody>
      </p:sp>
      <p:pic>
        <p:nvPicPr>
          <p:cNvPr id="5124" name="Picture 4" descr="C:\Program Files\Microsoft Office\Clipart\standard\stddir2\BS00935_.wmf"/>
          <p:cNvPicPr>
            <a:picLocks noChangeAspect="1" noChangeArrowheads="1"/>
          </p:cNvPicPr>
          <p:nvPr>
            <p:custDataLst>
              <p:tags r:id="rId4"/>
            </p:custDataLst>
          </p:nvPr>
        </p:nvPicPr>
        <p:blipFill>
          <a:blip r:embed="rId8" cstate="print"/>
          <a:srcRect/>
          <a:stretch>
            <a:fillRect/>
          </a:stretch>
        </p:blipFill>
        <p:spPr bwMode="auto">
          <a:xfrm>
            <a:off x="7540625" y="5181600"/>
            <a:ext cx="1603375" cy="1676400"/>
          </a:xfrm>
          <a:prstGeom prst="rect">
            <a:avLst/>
          </a:prstGeom>
          <a:noFill/>
          <a:ln w="9525">
            <a:noFill/>
            <a:miter lim="800000"/>
            <a:headEnd/>
            <a:tailEnd/>
          </a:ln>
        </p:spPr>
      </p:pic>
      <p:sp>
        <p:nvSpPr>
          <p:cNvPr id="8" name="Rectangle 7"/>
          <p:cNvSpPr/>
          <p:nvPr>
            <p:custDataLst>
              <p:tags r:id="rId5"/>
            </p:custDataLst>
          </p:nvPr>
        </p:nvSpPr>
        <p:spPr>
          <a:xfrm>
            <a:off x="3728736" y="59140"/>
            <a:ext cx="5415264"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charset="0"/>
                <a:cs typeface="Times New Roman" charset="0"/>
              </a:rPr>
              <a:t>Why do Christians </a:t>
            </a:r>
          </a:p>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charset="0"/>
                <a:cs typeface="Times New Roman" charset="0"/>
              </a:rPr>
              <a:t>believe in God?</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99"/>
            </a:gs>
            <a:gs pos="100000">
              <a:srgbClr val="764747"/>
            </a:gs>
          </a:gsLst>
          <a:lin ang="5400000" scaled="1"/>
        </a:gradFill>
        <a:effectLst/>
      </p:bgPr>
    </p:bg>
    <p:spTree>
      <p:nvGrpSpPr>
        <p:cNvPr id="1" name=""/>
        <p:cNvGrpSpPr/>
        <p:nvPr/>
      </p:nvGrpSpPr>
      <p:grpSpPr>
        <a:xfrm>
          <a:off x="0" y="0"/>
          <a:ext cx="0" cy="0"/>
          <a:chOff x="0" y="0"/>
          <a:chExt cx="0" cy="0"/>
        </a:xfrm>
      </p:grpSpPr>
      <p:pic>
        <p:nvPicPr>
          <p:cNvPr id="13314" name="Picture 2" descr="http://www.icantgetpublished.com/images/blue-sky-clouds.jpg"/>
          <p:cNvPicPr>
            <a:picLocks noChangeAspect="1" noChangeArrowheads="1"/>
          </p:cNvPicPr>
          <p:nvPr>
            <p:custDataLst>
              <p:tags r:id="rId2"/>
            </p:custDataLst>
          </p:nvPr>
        </p:nvPicPr>
        <p:blipFill>
          <a:blip r:embed="rId9" cstate="print"/>
          <a:srcRect/>
          <a:stretch>
            <a:fillRect/>
          </a:stretch>
        </p:blipFill>
        <p:spPr bwMode="auto">
          <a:xfrm>
            <a:off x="0" y="0"/>
            <a:ext cx="9148018" cy="6858000"/>
          </a:xfrm>
          <a:prstGeom prst="rect">
            <a:avLst/>
          </a:prstGeom>
          <a:noFill/>
        </p:spPr>
      </p:pic>
      <p:sp>
        <p:nvSpPr>
          <p:cNvPr id="6147" name="Rectangle 3"/>
          <p:cNvSpPr>
            <a:spLocks noGrp="1" noChangeArrowheads="1"/>
          </p:cNvSpPr>
          <p:nvPr>
            <p:ph type="body" idx="1"/>
            <p:custDataLst>
              <p:tags r:id="rId3"/>
            </p:custDataLst>
          </p:nvPr>
        </p:nvSpPr>
        <p:spPr>
          <a:xfrm>
            <a:off x="3000375" y="1928813"/>
            <a:ext cx="5886450" cy="4114800"/>
          </a:xfrm>
        </p:spPr>
        <p:txBody>
          <a:bodyPr/>
          <a:lstStyle/>
          <a:p>
            <a:pPr eaLnBrk="1" hangingPunct="1">
              <a:lnSpc>
                <a:spcPct val="90000"/>
              </a:lnSpc>
              <a:buFontTx/>
              <a:buNone/>
              <a:defRPr/>
            </a:pPr>
            <a:r>
              <a:rPr lang="en-GB" b="1" u="sng" dirty="0" smtClean="0">
                <a:solidFill>
                  <a:schemeClr val="bg1"/>
                </a:solidFill>
                <a:effectLst>
                  <a:outerShdw blurRad="38100" dist="38100" dir="2700000" algn="tl">
                    <a:srgbClr val="000000">
                      <a:alpha val="43137"/>
                    </a:srgbClr>
                  </a:outerShdw>
                </a:effectLst>
              </a:rPr>
              <a:t>Reason Two:</a:t>
            </a:r>
          </a:p>
          <a:p>
            <a:pPr eaLnBrk="1" hangingPunct="1">
              <a:lnSpc>
                <a:spcPct val="90000"/>
              </a:lnSpc>
              <a:defRPr/>
            </a:pPr>
            <a:r>
              <a:rPr lang="en-GB" dirty="0" smtClean="0">
                <a:solidFill>
                  <a:schemeClr val="bg1"/>
                </a:solidFill>
                <a:effectLst>
                  <a:outerShdw blurRad="38100" dist="38100" dir="2700000" algn="tl">
                    <a:srgbClr val="000000">
                      <a:alpha val="43137"/>
                    </a:srgbClr>
                  </a:outerShdw>
                </a:effectLst>
              </a:rPr>
              <a:t>We know right and wrong because we have a </a:t>
            </a:r>
            <a:r>
              <a:rPr lang="en-GB" b="1" dirty="0" smtClean="0">
                <a:solidFill>
                  <a:schemeClr val="bg1"/>
                </a:solidFill>
                <a:effectLst>
                  <a:outerShdw blurRad="38100" dist="38100" dir="2700000" algn="tl">
                    <a:srgbClr val="000000">
                      <a:alpha val="43137"/>
                    </a:srgbClr>
                  </a:outerShdw>
                </a:effectLst>
              </a:rPr>
              <a:t>conscience</a:t>
            </a:r>
            <a:r>
              <a:rPr lang="en-GB" dirty="0" smtClean="0">
                <a:solidFill>
                  <a:schemeClr val="bg1"/>
                </a:solidFill>
                <a:effectLst>
                  <a:outerShdw blurRad="38100" dist="38100" dir="2700000" algn="tl">
                    <a:srgbClr val="000000">
                      <a:alpha val="43137"/>
                    </a:srgbClr>
                  </a:outerShdw>
                </a:effectLst>
              </a:rPr>
              <a:t>.</a:t>
            </a:r>
          </a:p>
        </p:txBody>
      </p:sp>
      <p:sp>
        <p:nvSpPr>
          <p:cNvPr id="8" name="Rectangle 7"/>
          <p:cNvSpPr/>
          <p:nvPr>
            <p:custDataLst>
              <p:tags r:id="rId4"/>
            </p:custDataLst>
          </p:nvPr>
        </p:nvSpPr>
        <p:spPr>
          <a:xfrm>
            <a:off x="3728735" y="357166"/>
            <a:ext cx="5415265" cy="1569660"/>
          </a:xfrm>
          <a:prstGeom prst="rect">
            <a:avLst/>
          </a:prstGeom>
          <a:noFill/>
        </p:spPr>
        <p:txBody>
          <a:bodyPr wrap="none">
            <a:spAutoFit/>
          </a:bodyPr>
          <a:lstStyle/>
          <a:p>
            <a:pPr algn="ctr">
              <a:defRPr/>
            </a:pPr>
            <a:r>
              <a:rPr lang="en-US"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charset="0"/>
                <a:cs typeface="Times New Roman" charset="0"/>
              </a:rPr>
              <a:t>Why do Christians </a:t>
            </a:r>
          </a:p>
          <a:p>
            <a:pPr algn="ctr">
              <a:defRPr/>
            </a:pPr>
            <a:r>
              <a:rPr lang="en-US"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charset="0"/>
                <a:cs typeface="Times New Roman" charset="0"/>
              </a:rPr>
              <a:t>believe in God?</a:t>
            </a:r>
          </a:p>
        </p:txBody>
      </p:sp>
      <p:pic>
        <p:nvPicPr>
          <p:cNvPr id="6149" name="Picture 9" descr="GOD2.jpg"/>
          <p:cNvPicPr>
            <a:picLocks noChangeAspect="1"/>
          </p:cNvPicPr>
          <p:nvPr>
            <p:custDataLst>
              <p:tags r:id="rId5"/>
            </p:custDataLst>
          </p:nvPr>
        </p:nvPicPr>
        <p:blipFill>
          <a:blip r:embed="rId10" cstate="print"/>
          <a:srcRect/>
          <a:stretch>
            <a:fillRect/>
          </a:stretch>
        </p:blipFill>
        <p:spPr bwMode="auto">
          <a:xfrm>
            <a:off x="500063" y="357188"/>
            <a:ext cx="2214562" cy="3101975"/>
          </a:xfrm>
          <a:prstGeom prst="rect">
            <a:avLst/>
          </a:prstGeom>
          <a:noFill/>
          <a:ln w="9525">
            <a:noFill/>
            <a:miter lim="800000"/>
            <a:headEnd/>
            <a:tailEnd/>
          </a:ln>
        </p:spPr>
      </p:pic>
      <p:sp>
        <p:nvSpPr>
          <p:cNvPr id="12" name="TextBox 11"/>
          <p:cNvSpPr txBox="1"/>
          <p:nvPr>
            <p:custDataLst>
              <p:tags r:id="rId6"/>
            </p:custDataLst>
          </p:nvPr>
        </p:nvSpPr>
        <p:spPr>
          <a:xfrm>
            <a:off x="571500" y="3571875"/>
            <a:ext cx="8572500" cy="1865126"/>
          </a:xfrm>
          <a:prstGeom prst="rect">
            <a:avLst/>
          </a:prstGeom>
          <a:noFill/>
        </p:spPr>
        <p:txBody>
          <a:bodyPr>
            <a:spAutoFit/>
          </a:bodyPr>
          <a:lstStyle/>
          <a:p>
            <a:pPr>
              <a:lnSpc>
                <a:spcPct val="90000"/>
              </a:lnSpc>
              <a:buFont typeface="Arial" pitchFamily="34" charset="0"/>
              <a:buChar char="•"/>
              <a:defRPr/>
            </a:pPr>
            <a:r>
              <a:rPr lang="en-GB" sz="3200" dirty="0">
                <a:solidFill>
                  <a:schemeClr val="bg1"/>
                </a:solidFill>
                <a:effectLst>
                  <a:outerShdw blurRad="38100" dist="38100" dir="2700000" algn="tl">
                    <a:srgbClr val="000000">
                      <a:alpha val="43137"/>
                    </a:srgbClr>
                  </a:outerShdw>
                </a:effectLst>
                <a:latin typeface="Calibri" pitchFamily="34" charset="0"/>
                <a:cs typeface="Times New Roman" charset="0"/>
              </a:rPr>
              <a:t>Christians believe the conscience comes from </a:t>
            </a:r>
            <a:r>
              <a:rPr lang="en-GB" sz="3200" b="1" dirty="0">
                <a:solidFill>
                  <a:schemeClr val="bg1"/>
                </a:solidFill>
                <a:effectLst>
                  <a:outerShdw blurRad="38100" dist="38100" dir="2700000" algn="tl">
                    <a:srgbClr val="000000">
                      <a:alpha val="43137"/>
                    </a:srgbClr>
                  </a:outerShdw>
                </a:effectLst>
                <a:latin typeface="Calibri" pitchFamily="34" charset="0"/>
                <a:cs typeface="Times New Roman" charset="0"/>
              </a:rPr>
              <a:t>God</a:t>
            </a:r>
            <a:r>
              <a:rPr lang="en-GB" sz="3200" dirty="0">
                <a:solidFill>
                  <a:schemeClr val="bg1"/>
                </a:solidFill>
                <a:effectLst>
                  <a:outerShdw blurRad="38100" dist="38100" dir="2700000" algn="tl">
                    <a:srgbClr val="000000">
                      <a:alpha val="43137"/>
                    </a:srgbClr>
                  </a:outerShdw>
                </a:effectLst>
                <a:latin typeface="Calibri" pitchFamily="34" charset="0"/>
                <a:cs typeface="Times New Roman" charset="0"/>
              </a:rPr>
              <a:t> – he lets them know what he expects from them.</a:t>
            </a:r>
          </a:p>
          <a:p>
            <a:pPr>
              <a:lnSpc>
                <a:spcPct val="90000"/>
              </a:lnSpc>
              <a:defRPr/>
            </a:pPr>
            <a:endParaRPr lang="en-GB" sz="3200" dirty="0">
              <a:solidFill>
                <a:schemeClr val="bg1"/>
              </a:solidFill>
              <a:effectLst>
                <a:outerShdw blurRad="38100" dist="38100" dir="2700000" algn="tl">
                  <a:srgbClr val="000000">
                    <a:alpha val="43137"/>
                  </a:srgbClr>
                </a:outerShdw>
              </a:effectLst>
              <a:latin typeface="Calibri" pitchFamily="34" charset="0"/>
              <a:cs typeface="Times New Roman" charset="0"/>
            </a:endParaRPr>
          </a:p>
        </p:txBody>
      </p:sp>
      <p:sp>
        <p:nvSpPr>
          <p:cNvPr id="9" name="Rectangle 8"/>
          <p:cNvSpPr/>
          <p:nvPr>
            <p:custDataLst>
              <p:tags r:id="rId7"/>
            </p:custDataLst>
          </p:nvPr>
        </p:nvSpPr>
        <p:spPr>
          <a:xfrm>
            <a:off x="611560" y="4931759"/>
            <a:ext cx="4572000" cy="1865126"/>
          </a:xfrm>
          <a:prstGeom prst="rect">
            <a:avLst/>
          </a:prstGeom>
        </p:spPr>
        <p:txBody>
          <a:bodyPr>
            <a:spAutoFit/>
          </a:bodyPr>
          <a:lstStyle/>
          <a:p>
            <a:pPr>
              <a:lnSpc>
                <a:spcPct val="90000"/>
              </a:lnSpc>
              <a:buFont typeface="Arial" pitchFamily="34" charset="0"/>
              <a:buChar char="•"/>
              <a:defRPr/>
            </a:pPr>
            <a:r>
              <a:rPr lang="en-GB" sz="3200" dirty="0" smtClean="0">
                <a:solidFill>
                  <a:schemeClr val="bg1"/>
                </a:solidFill>
                <a:effectLst>
                  <a:outerShdw blurRad="38100" dist="38100" dir="2700000" algn="tl">
                    <a:srgbClr val="000000">
                      <a:alpha val="43137"/>
                    </a:srgbClr>
                  </a:outerShdw>
                </a:effectLst>
                <a:latin typeface="Calibri" pitchFamily="34" charset="0"/>
                <a:cs typeface="Times New Roman" charset="0"/>
              </a:rPr>
              <a:t>Some people’s conscience might be stronger than others, but it is still there in </a:t>
            </a:r>
            <a:r>
              <a:rPr lang="en-GB" sz="3200" b="1" dirty="0" smtClean="0">
                <a:solidFill>
                  <a:schemeClr val="bg1"/>
                </a:solidFill>
                <a:effectLst>
                  <a:outerShdw blurRad="38100" dist="38100" dir="2700000" algn="tl">
                    <a:srgbClr val="000000">
                      <a:alpha val="43137"/>
                    </a:srgbClr>
                  </a:outerShdw>
                </a:effectLst>
                <a:latin typeface="Calibri" pitchFamily="34" charset="0"/>
                <a:cs typeface="Times New Roman" charset="0"/>
              </a:rPr>
              <a:t>everyone</a:t>
            </a:r>
            <a:r>
              <a:rPr lang="en-GB" sz="3200" dirty="0" smtClean="0">
                <a:solidFill>
                  <a:schemeClr val="bg1"/>
                </a:solidFill>
                <a:effectLst>
                  <a:outerShdw blurRad="38100" dist="38100" dir="2700000" algn="tl">
                    <a:srgbClr val="000000">
                      <a:alpha val="43137"/>
                    </a:srgbClr>
                  </a:outerShdw>
                </a:effectLst>
                <a:latin typeface="Calibri" pitchFamily="34" charset="0"/>
                <a:cs typeface="Times New Roman" charset="0"/>
              </a:rPr>
              <a:t>.</a:t>
            </a:r>
            <a:endParaRPr lang="en-GB" sz="3200" dirty="0">
              <a:solidFill>
                <a:schemeClr val="bg1"/>
              </a:solidFill>
              <a:effectLst>
                <a:outerShdw blurRad="38100" dist="38100" dir="2700000" algn="tl">
                  <a:srgbClr val="000000">
                    <a:alpha val="43137"/>
                  </a:srgbClr>
                </a:outerShdw>
              </a:effectLst>
              <a:latin typeface="Calibri" pitchFamily="34" charset="0"/>
              <a:cs typeface="Times New Roman"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100000">
              <a:srgbClr val="47762F"/>
            </a:gs>
          </a:gsLst>
          <a:lin ang="5400000" scaled="1"/>
        </a:gradFill>
        <a:effectLst/>
      </p:bgPr>
    </p:bg>
    <p:spTree>
      <p:nvGrpSpPr>
        <p:cNvPr id="1" name=""/>
        <p:cNvGrpSpPr/>
        <p:nvPr/>
      </p:nvGrpSpPr>
      <p:grpSpPr>
        <a:xfrm>
          <a:off x="0" y="0"/>
          <a:ext cx="0" cy="0"/>
          <a:chOff x="0" y="0"/>
          <a:chExt cx="0" cy="0"/>
        </a:xfrm>
      </p:grpSpPr>
      <p:pic>
        <p:nvPicPr>
          <p:cNvPr id="6" name="Picture 2" descr="http://www.icantgetpublished.com/images/blue-sky-clouds.jpg"/>
          <p:cNvPicPr>
            <a:picLocks noChangeAspect="1" noChangeArrowheads="1"/>
          </p:cNvPicPr>
          <p:nvPr>
            <p:custDataLst>
              <p:tags r:id="rId2"/>
            </p:custDataLst>
          </p:nvPr>
        </p:nvPicPr>
        <p:blipFill>
          <a:blip r:embed="rId6" cstate="print"/>
          <a:srcRect/>
          <a:stretch>
            <a:fillRect/>
          </a:stretch>
        </p:blipFill>
        <p:spPr bwMode="auto">
          <a:xfrm>
            <a:off x="0" y="0"/>
            <a:ext cx="9148018" cy="6858000"/>
          </a:xfrm>
          <a:prstGeom prst="rect">
            <a:avLst/>
          </a:prstGeom>
          <a:noFill/>
        </p:spPr>
      </p:pic>
      <p:sp>
        <p:nvSpPr>
          <p:cNvPr id="7171" name="Rectangle 3"/>
          <p:cNvSpPr>
            <a:spLocks noGrp="1" noChangeArrowheads="1"/>
          </p:cNvSpPr>
          <p:nvPr>
            <p:ph type="body" idx="1"/>
            <p:custDataLst>
              <p:tags r:id="rId3"/>
            </p:custDataLst>
          </p:nvPr>
        </p:nvSpPr>
        <p:spPr>
          <a:xfrm>
            <a:off x="214282" y="1601252"/>
            <a:ext cx="8572560" cy="5572164"/>
          </a:xfrm>
        </p:spPr>
        <p:txBody>
          <a:bodyPr/>
          <a:lstStyle/>
          <a:p>
            <a:pPr eaLnBrk="1" hangingPunct="1">
              <a:lnSpc>
                <a:spcPct val="90000"/>
              </a:lnSpc>
              <a:buFontTx/>
              <a:buNone/>
            </a:pPr>
            <a:r>
              <a:rPr lang="en-GB" sz="2800" b="1" u="sng" dirty="0" smtClean="0">
                <a:solidFill>
                  <a:schemeClr val="bg1"/>
                </a:solidFill>
                <a:latin typeface="Arial Narrow" pitchFamily="34" charset="0"/>
              </a:rPr>
              <a:t>Reason Three:</a:t>
            </a:r>
          </a:p>
          <a:p>
            <a:pPr eaLnBrk="1" hangingPunct="1">
              <a:lnSpc>
                <a:spcPct val="90000"/>
              </a:lnSpc>
            </a:pPr>
            <a:r>
              <a:rPr lang="en-GB" sz="2800" dirty="0" smtClean="0">
                <a:solidFill>
                  <a:schemeClr val="bg1"/>
                </a:solidFill>
                <a:latin typeface="Arial Narrow" pitchFamily="34" charset="0"/>
              </a:rPr>
              <a:t>Many people believe they have met God, and they can’t all be wrong!</a:t>
            </a:r>
          </a:p>
          <a:p>
            <a:pPr eaLnBrk="1" hangingPunct="1">
              <a:lnSpc>
                <a:spcPct val="90000"/>
              </a:lnSpc>
            </a:pPr>
            <a:r>
              <a:rPr lang="en-GB" sz="2800" dirty="0" smtClean="0">
                <a:solidFill>
                  <a:schemeClr val="bg1"/>
                </a:solidFill>
                <a:latin typeface="Arial Narrow" pitchFamily="34" charset="0"/>
              </a:rPr>
              <a:t>The may have witnessed a </a:t>
            </a:r>
            <a:r>
              <a:rPr lang="en-GB" sz="2800" b="1" dirty="0" smtClean="0">
                <a:solidFill>
                  <a:schemeClr val="bg1"/>
                </a:solidFill>
                <a:latin typeface="Arial Narrow" pitchFamily="34" charset="0"/>
              </a:rPr>
              <a:t>miracle</a:t>
            </a:r>
            <a:r>
              <a:rPr lang="en-GB" sz="2800" dirty="0" smtClean="0">
                <a:solidFill>
                  <a:schemeClr val="bg1"/>
                </a:solidFill>
                <a:latin typeface="Arial Narrow" pitchFamily="34" charset="0"/>
              </a:rPr>
              <a:t>, or felt close to God through reading the </a:t>
            </a:r>
            <a:r>
              <a:rPr lang="en-GB" sz="2800" b="1" dirty="0" smtClean="0">
                <a:solidFill>
                  <a:schemeClr val="bg1"/>
                </a:solidFill>
                <a:latin typeface="Arial Narrow" pitchFamily="34" charset="0"/>
              </a:rPr>
              <a:t>Bible</a:t>
            </a:r>
            <a:r>
              <a:rPr lang="en-GB" sz="2800" dirty="0" smtClean="0">
                <a:solidFill>
                  <a:schemeClr val="bg1"/>
                </a:solidFill>
                <a:latin typeface="Arial Narrow" pitchFamily="34" charset="0"/>
              </a:rPr>
              <a:t>.</a:t>
            </a:r>
          </a:p>
          <a:p>
            <a:pPr eaLnBrk="1" hangingPunct="1">
              <a:lnSpc>
                <a:spcPct val="90000"/>
              </a:lnSpc>
            </a:pPr>
            <a:r>
              <a:rPr lang="en-GB" sz="2800" dirty="0" smtClean="0">
                <a:solidFill>
                  <a:schemeClr val="bg1"/>
                </a:solidFill>
                <a:latin typeface="Arial Narrow" pitchFamily="34" charset="0"/>
              </a:rPr>
              <a:t>They may have had a </a:t>
            </a:r>
            <a:r>
              <a:rPr lang="en-GB" sz="2800" b="1" dirty="0" smtClean="0">
                <a:solidFill>
                  <a:schemeClr val="bg1"/>
                </a:solidFill>
                <a:latin typeface="Arial Narrow" pitchFamily="34" charset="0"/>
              </a:rPr>
              <a:t>revelation</a:t>
            </a:r>
            <a:r>
              <a:rPr lang="en-GB" sz="2800" dirty="0" smtClean="0">
                <a:solidFill>
                  <a:schemeClr val="bg1"/>
                </a:solidFill>
                <a:latin typeface="Arial Narrow" pitchFamily="34" charset="0"/>
              </a:rPr>
              <a:t> while worshipping that brought about a divine inner feeling of</a:t>
            </a:r>
            <a:r>
              <a:rPr lang="en-GB" sz="2800" b="1" dirty="0" smtClean="0">
                <a:solidFill>
                  <a:schemeClr val="bg1"/>
                </a:solidFill>
                <a:latin typeface="Arial Narrow" pitchFamily="34" charset="0"/>
              </a:rPr>
              <a:t> Love</a:t>
            </a:r>
            <a:r>
              <a:rPr lang="en-GB" sz="2800" dirty="0" smtClean="0">
                <a:solidFill>
                  <a:schemeClr val="bg1"/>
                </a:solidFill>
                <a:latin typeface="Arial Narrow" pitchFamily="34" charset="0"/>
              </a:rPr>
              <a:t> and </a:t>
            </a:r>
            <a:r>
              <a:rPr lang="en-GB" sz="2800" b="1" dirty="0" smtClean="0">
                <a:solidFill>
                  <a:schemeClr val="bg1"/>
                </a:solidFill>
                <a:latin typeface="Arial Narrow" pitchFamily="34" charset="0"/>
              </a:rPr>
              <a:t>Peace</a:t>
            </a:r>
            <a:r>
              <a:rPr lang="en-GB" sz="2800" dirty="0" smtClean="0">
                <a:solidFill>
                  <a:schemeClr val="bg1"/>
                </a:solidFill>
                <a:latin typeface="Arial Narrow" pitchFamily="34" charset="0"/>
              </a:rPr>
              <a:t>.</a:t>
            </a:r>
          </a:p>
          <a:p>
            <a:pPr eaLnBrk="1" hangingPunct="1">
              <a:lnSpc>
                <a:spcPct val="90000"/>
              </a:lnSpc>
            </a:pPr>
            <a:r>
              <a:rPr lang="en-GB" sz="2800" b="1" u="sng" dirty="0" smtClean="0">
                <a:solidFill>
                  <a:schemeClr val="bg1"/>
                </a:solidFill>
                <a:latin typeface="Arial Narrow" pitchFamily="34" charset="0"/>
              </a:rPr>
              <a:t>If people experience God, then He must exist!</a:t>
            </a:r>
          </a:p>
        </p:txBody>
      </p:sp>
      <p:sp>
        <p:nvSpPr>
          <p:cNvPr id="7" name="Rectangle 6"/>
          <p:cNvSpPr/>
          <p:nvPr>
            <p:custDataLst>
              <p:tags r:id="rId4"/>
            </p:custDataLst>
          </p:nvPr>
        </p:nvSpPr>
        <p:spPr>
          <a:xfrm>
            <a:off x="1857356" y="214290"/>
            <a:ext cx="6992235" cy="166199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charset="0"/>
                <a:cs typeface="Times New Roman" charset="0"/>
              </a:rPr>
              <a:t>W</a:t>
            </a:r>
            <a:r>
              <a:rPr lang="en-US" sz="4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charset="0"/>
                <a:cs typeface="Times New Roman" charset="0"/>
              </a:rPr>
              <a:t>hy do Christians </a:t>
            </a:r>
          </a:p>
          <a:p>
            <a:pPr algn="ctr">
              <a:defRPr/>
            </a:pPr>
            <a:r>
              <a:rPr lang="en-US" sz="48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Times New Roman" charset="0"/>
                <a:cs typeface="Times New Roman" charset="0"/>
              </a:rPr>
              <a:t>believe in God?</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47765E"/>
            </a:gs>
          </a:gsLst>
          <a:lin ang="5400000" scaled="1"/>
        </a:gradFill>
        <a:effectLst/>
      </p:bgPr>
    </p:bg>
    <p:spTree>
      <p:nvGrpSpPr>
        <p:cNvPr id="1" name=""/>
        <p:cNvGrpSpPr/>
        <p:nvPr/>
      </p:nvGrpSpPr>
      <p:grpSpPr>
        <a:xfrm>
          <a:off x="0" y="0"/>
          <a:ext cx="0" cy="0"/>
          <a:chOff x="0" y="0"/>
          <a:chExt cx="0" cy="0"/>
        </a:xfrm>
      </p:grpSpPr>
      <p:pic>
        <p:nvPicPr>
          <p:cNvPr id="6" name="Picture 2" descr="http://www.icantgetpublished.com/images/blue-sky-clouds.jpg"/>
          <p:cNvPicPr>
            <a:picLocks noChangeAspect="1" noChangeArrowheads="1"/>
          </p:cNvPicPr>
          <p:nvPr>
            <p:custDataLst>
              <p:tags r:id="rId2"/>
            </p:custDataLst>
          </p:nvPr>
        </p:nvPicPr>
        <p:blipFill>
          <a:blip r:embed="rId7" cstate="print"/>
          <a:srcRect/>
          <a:stretch>
            <a:fillRect/>
          </a:stretch>
        </p:blipFill>
        <p:spPr bwMode="auto">
          <a:xfrm>
            <a:off x="0" y="0"/>
            <a:ext cx="9148018" cy="6858000"/>
          </a:xfrm>
          <a:prstGeom prst="rect">
            <a:avLst/>
          </a:prstGeom>
          <a:noFill/>
        </p:spPr>
      </p:pic>
      <p:sp>
        <p:nvSpPr>
          <p:cNvPr id="8195" name="Rectangle 3"/>
          <p:cNvSpPr>
            <a:spLocks noGrp="1" noChangeArrowheads="1"/>
          </p:cNvSpPr>
          <p:nvPr>
            <p:ph type="body" idx="1"/>
            <p:custDataLst>
              <p:tags r:id="rId3"/>
            </p:custDataLst>
          </p:nvPr>
        </p:nvSpPr>
        <p:spPr>
          <a:xfrm>
            <a:off x="285750" y="1857375"/>
            <a:ext cx="5815013" cy="4114800"/>
          </a:xfrm>
        </p:spPr>
        <p:txBody>
          <a:bodyPr/>
          <a:lstStyle/>
          <a:p>
            <a:pPr eaLnBrk="1" hangingPunct="1">
              <a:lnSpc>
                <a:spcPct val="90000"/>
              </a:lnSpc>
              <a:buFontTx/>
              <a:buNone/>
            </a:pPr>
            <a:r>
              <a:rPr lang="en-GB" b="1" u="sng" dirty="0" smtClean="0">
                <a:solidFill>
                  <a:schemeClr val="bg1"/>
                </a:solidFill>
                <a:effectLst>
                  <a:outerShdw blurRad="38100" dist="38100" dir="2700000" algn="tl">
                    <a:srgbClr val="000000">
                      <a:alpha val="43137"/>
                    </a:srgbClr>
                  </a:outerShdw>
                </a:effectLst>
                <a:latin typeface="Arial Narrow" pitchFamily="34" charset="0"/>
              </a:rPr>
              <a:t>Some people’s belief in God stems from their upbringing.</a:t>
            </a:r>
          </a:p>
          <a:p>
            <a:pPr eaLnBrk="1" hangingPunct="1">
              <a:lnSpc>
                <a:spcPct val="90000"/>
              </a:lnSpc>
            </a:pPr>
            <a:r>
              <a:rPr lang="en-GB" dirty="0" smtClean="0">
                <a:solidFill>
                  <a:schemeClr val="bg1"/>
                </a:solidFill>
                <a:effectLst>
                  <a:outerShdw blurRad="38100" dist="38100" dir="2700000" algn="tl">
                    <a:srgbClr val="000000">
                      <a:alpha val="43137"/>
                    </a:srgbClr>
                  </a:outerShdw>
                </a:effectLst>
                <a:latin typeface="Arial Narrow" pitchFamily="34" charset="0"/>
              </a:rPr>
              <a:t>The </a:t>
            </a:r>
            <a:r>
              <a:rPr lang="en-GB" b="1" dirty="0" smtClean="0">
                <a:solidFill>
                  <a:schemeClr val="bg1"/>
                </a:solidFill>
                <a:effectLst>
                  <a:outerShdw blurRad="38100" dist="38100" dir="2700000" algn="tl">
                    <a:srgbClr val="000000">
                      <a:alpha val="43137"/>
                    </a:srgbClr>
                  </a:outerShdw>
                </a:effectLst>
                <a:latin typeface="Arial Narrow" pitchFamily="34" charset="0"/>
              </a:rPr>
              <a:t>family</a:t>
            </a:r>
            <a:r>
              <a:rPr lang="en-GB" dirty="0" smtClean="0">
                <a:solidFill>
                  <a:schemeClr val="bg1"/>
                </a:solidFill>
                <a:effectLst>
                  <a:outerShdw blurRad="38100" dist="38100" dir="2700000" algn="tl">
                    <a:srgbClr val="000000">
                      <a:alpha val="43137"/>
                    </a:srgbClr>
                  </a:outerShdw>
                </a:effectLst>
                <a:latin typeface="Arial Narrow" pitchFamily="34" charset="0"/>
              </a:rPr>
              <a:t> has read the </a:t>
            </a:r>
            <a:r>
              <a:rPr lang="en-GB" b="1" dirty="0" smtClean="0">
                <a:solidFill>
                  <a:schemeClr val="bg1"/>
                </a:solidFill>
                <a:effectLst>
                  <a:outerShdw blurRad="38100" dist="38100" dir="2700000" algn="tl">
                    <a:srgbClr val="000000">
                      <a:alpha val="43137"/>
                    </a:srgbClr>
                  </a:outerShdw>
                </a:effectLst>
                <a:latin typeface="Arial Narrow" pitchFamily="34" charset="0"/>
              </a:rPr>
              <a:t>Bible</a:t>
            </a:r>
            <a:r>
              <a:rPr lang="en-GB" dirty="0" smtClean="0">
                <a:solidFill>
                  <a:schemeClr val="bg1"/>
                </a:solidFill>
                <a:effectLst>
                  <a:outerShdw blurRad="38100" dist="38100" dir="2700000" algn="tl">
                    <a:srgbClr val="000000">
                      <a:alpha val="43137"/>
                    </a:srgbClr>
                  </a:outerShdw>
                </a:effectLst>
                <a:latin typeface="Arial Narrow" pitchFamily="34" charset="0"/>
              </a:rPr>
              <a:t> and </a:t>
            </a:r>
            <a:r>
              <a:rPr lang="en-GB" b="1" dirty="0" smtClean="0">
                <a:solidFill>
                  <a:schemeClr val="bg1"/>
                </a:solidFill>
                <a:effectLst>
                  <a:outerShdw blurRad="38100" dist="38100" dir="2700000" algn="tl">
                    <a:srgbClr val="000000">
                      <a:alpha val="43137"/>
                    </a:srgbClr>
                  </a:outerShdw>
                </a:effectLst>
                <a:latin typeface="Arial Narrow" pitchFamily="34" charset="0"/>
              </a:rPr>
              <a:t>prayed</a:t>
            </a:r>
            <a:r>
              <a:rPr lang="en-GB" dirty="0" smtClean="0">
                <a:solidFill>
                  <a:schemeClr val="bg1"/>
                </a:solidFill>
                <a:effectLst>
                  <a:outerShdw blurRad="38100" dist="38100" dir="2700000" algn="tl">
                    <a:srgbClr val="000000">
                      <a:alpha val="43137"/>
                    </a:srgbClr>
                  </a:outerShdw>
                </a:effectLst>
                <a:latin typeface="Arial Narrow" pitchFamily="34" charset="0"/>
              </a:rPr>
              <a:t> together.</a:t>
            </a:r>
          </a:p>
          <a:p>
            <a:pPr eaLnBrk="1" hangingPunct="1">
              <a:lnSpc>
                <a:spcPct val="90000"/>
              </a:lnSpc>
            </a:pPr>
            <a:r>
              <a:rPr lang="en-GB" dirty="0" smtClean="0">
                <a:solidFill>
                  <a:schemeClr val="bg1"/>
                </a:solidFill>
                <a:effectLst>
                  <a:outerShdw blurRad="38100" dist="38100" dir="2700000" algn="tl">
                    <a:srgbClr val="000000">
                      <a:alpha val="43137"/>
                    </a:srgbClr>
                  </a:outerShdw>
                </a:effectLst>
                <a:latin typeface="Arial Narrow" pitchFamily="34" charset="0"/>
              </a:rPr>
              <a:t>They cannot remember a time when they didn’t believe in God or go to Church.</a:t>
            </a:r>
          </a:p>
          <a:p>
            <a:pPr eaLnBrk="1" hangingPunct="1">
              <a:lnSpc>
                <a:spcPct val="90000"/>
              </a:lnSpc>
            </a:pPr>
            <a:r>
              <a:rPr lang="en-GB" dirty="0" smtClean="0">
                <a:solidFill>
                  <a:schemeClr val="bg1"/>
                </a:solidFill>
                <a:effectLst>
                  <a:outerShdw blurRad="38100" dist="38100" dir="2700000" algn="tl">
                    <a:srgbClr val="000000">
                      <a:alpha val="43137"/>
                    </a:srgbClr>
                  </a:outerShdw>
                </a:effectLst>
                <a:latin typeface="Arial Narrow" pitchFamily="34" charset="0"/>
              </a:rPr>
              <a:t>They do not need to be convinced of God’s existence – they just ‘</a:t>
            </a:r>
            <a:r>
              <a:rPr lang="en-GB" b="1" dirty="0" smtClean="0">
                <a:solidFill>
                  <a:schemeClr val="bg1"/>
                </a:solidFill>
                <a:effectLst>
                  <a:outerShdw blurRad="38100" dist="38100" dir="2700000" algn="tl">
                    <a:srgbClr val="000000">
                      <a:alpha val="43137"/>
                    </a:srgbClr>
                  </a:outerShdw>
                </a:effectLst>
                <a:latin typeface="Arial Narrow" pitchFamily="34" charset="0"/>
              </a:rPr>
              <a:t>know</a:t>
            </a:r>
            <a:r>
              <a:rPr lang="en-GB" dirty="0" smtClean="0">
                <a:solidFill>
                  <a:schemeClr val="bg1"/>
                </a:solidFill>
                <a:effectLst>
                  <a:outerShdw blurRad="38100" dist="38100" dir="2700000" algn="tl">
                    <a:srgbClr val="000000">
                      <a:alpha val="43137"/>
                    </a:srgbClr>
                  </a:outerShdw>
                </a:effectLst>
                <a:latin typeface="Arial Narrow" pitchFamily="34" charset="0"/>
              </a:rPr>
              <a:t>’.</a:t>
            </a:r>
          </a:p>
        </p:txBody>
      </p:sp>
      <p:sp>
        <p:nvSpPr>
          <p:cNvPr id="8" name="Rectangle 7"/>
          <p:cNvSpPr/>
          <p:nvPr>
            <p:custDataLst>
              <p:tags r:id="rId4"/>
            </p:custDataLst>
          </p:nvPr>
        </p:nvSpPr>
        <p:spPr>
          <a:xfrm>
            <a:off x="2714612" y="214290"/>
            <a:ext cx="5936240" cy="1754326"/>
          </a:xfrm>
          <a:prstGeom prst="rect">
            <a:avLst/>
          </a:prstGeom>
          <a:noFill/>
        </p:spPr>
        <p:txBody>
          <a:bodyPr wrap="none">
            <a:spAutoFit/>
          </a:bodyPr>
          <a:lstStyle/>
          <a:p>
            <a:pPr algn="ctr">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cs typeface="Times New Roman" charset="0"/>
              </a:rPr>
              <a:t>Why do Christians </a:t>
            </a:r>
          </a:p>
          <a:p>
            <a:pPr algn="ctr">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cs typeface="Times New Roman" charset="0"/>
              </a:rPr>
              <a:t>Believe In God?</a:t>
            </a:r>
          </a:p>
        </p:txBody>
      </p:sp>
      <p:pic>
        <p:nvPicPr>
          <p:cNvPr id="8197" name="Picture 6" descr="C:\Program Files\Microsoft Office\MEDIA\CAGCAT10\j0149407.wmf"/>
          <p:cNvPicPr>
            <a:picLocks noChangeAspect="1" noChangeArrowheads="1"/>
          </p:cNvPicPr>
          <p:nvPr>
            <p:custDataLst>
              <p:tags r:id="rId5"/>
            </p:custDataLst>
          </p:nvPr>
        </p:nvPicPr>
        <p:blipFill>
          <a:blip r:embed="rId8" cstate="print"/>
          <a:srcRect/>
          <a:stretch>
            <a:fillRect/>
          </a:stretch>
        </p:blipFill>
        <p:spPr bwMode="auto">
          <a:xfrm>
            <a:off x="6143625" y="2500313"/>
            <a:ext cx="2640013" cy="3143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lidedesigns.net/images/microsoft-powerpoint-design-templates.jpg"/>
          <p:cNvPicPr>
            <a:picLocks noChangeAspect="1" noChangeArrowheads="1"/>
          </p:cNvPicPr>
          <p:nvPr>
            <p:custDataLst>
              <p:tags r:id="rId2"/>
            </p:custDataLst>
          </p:nvPr>
        </p:nvPicPr>
        <p:blipFill>
          <a:blip r:embed="rId6" cstate="print">
            <a:lum bright="70000" contrast="-70000"/>
          </a:blip>
          <a:srcRect/>
          <a:stretch>
            <a:fillRect/>
          </a:stretch>
        </p:blipFill>
        <p:spPr bwMode="auto">
          <a:xfrm>
            <a:off x="0" y="0"/>
            <a:ext cx="9144000" cy="6854988"/>
          </a:xfrm>
          <a:prstGeom prst="rect">
            <a:avLst/>
          </a:prstGeom>
          <a:noFill/>
        </p:spPr>
      </p:pic>
      <p:sp>
        <p:nvSpPr>
          <p:cNvPr id="2" name="Title 1"/>
          <p:cNvSpPr>
            <a:spLocks noGrp="1"/>
          </p:cNvSpPr>
          <p:nvPr>
            <p:ph type="title"/>
            <p:custDataLst>
              <p:tags r:id="rId3"/>
            </p:custDataLst>
          </p:nvPr>
        </p:nvSpPr>
        <p:spPr/>
        <p:txBody>
          <a:bodyPr/>
          <a:lstStyle/>
          <a:p>
            <a:r>
              <a:rPr lang="en-GB" dirty="0" smtClean="0"/>
              <a:t>What is a miracle?</a:t>
            </a:r>
            <a:endParaRPr lang="en-GB" dirty="0"/>
          </a:p>
        </p:txBody>
      </p:sp>
      <p:sp>
        <p:nvSpPr>
          <p:cNvPr id="3" name="Content Placeholder 2"/>
          <p:cNvSpPr>
            <a:spLocks noGrp="1"/>
          </p:cNvSpPr>
          <p:nvPr>
            <p:ph idx="1"/>
            <p:custDataLst>
              <p:tags r:id="rId4"/>
            </p:custDataLst>
          </p:nvPr>
        </p:nvSpPr>
        <p:spPr/>
        <p:txBody>
          <a:bodyPr/>
          <a:lstStyle/>
          <a:p>
            <a:pPr lvl="1"/>
            <a:r>
              <a:rPr lang="en-GB" sz="2400" dirty="0" smtClean="0"/>
              <a:t>Something out of the ordinary</a:t>
            </a:r>
          </a:p>
          <a:p>
            <a:pPr lvl="1"/>
            <a:r>
              <a:rPr lang="en-GB" sz="2400" dirty="0" smtClean="0"/>
              <a:t>Intended by God as a sign on his love and/or power</a:t>
            </a:r>
          </a:p>
          <a:p>
            <a:pPr lvl="1"/>
            <a:r>
              <a:rPr lang="en-GB" sz="2400" dirty="0" smtClean="0"/>
              <a:t>A marvellous event that is said to be performed by God as it could not have been brought about by humans</a:t>
            </a:r>
          </a:p>
          <a:p>
            <a:pPr lvl="1"/>
            <a:r>
              <a:rPr lang="en-GB" sz="2400" dirty="0" smtClean="0"/>
              <a:t>Expresses control over the laws of nature</a:t>
            </a:r>
          </a:p>
          <a:p>
            <a:endParaRPr lang="en-GB"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lidedesigns.net/images/microsoft-powerpoint-design-templates.jpg"/>
          <p:cNvPicPr>
            <a:picLocks noChangeAspect="1" noChangeArrowheads="1"/>
          </p:cNvPicPr>
          <p:nvPr>
            <p:custDataLst>
              <p:tags r:id="rId2"/>
            </p:custDataLst>
          </p:nvPr>
        </p:nvPicPr>
        <p:blipFill>
          <a:blip r:embed="rId6" cstate="print">
            <a:lum bright="70000" contrast="-70000"/>
          </a:blip>
          <a:srcRect/>
          <a:stretch>
            <a:fillRect/>
          </a:stretch>
        </p:blipFill>
        <p:spPr bwMode="auto">
          <a:xfrm>
            <a:off x="0" y="0"/>
            <a:ext cx="9144000" cy="6854988"/>
          </a:xfrm>
          <a:prstGeom prst="rect">
            <a:avLst/>
          </a:prstGeom>
          <a:noFill/>
        </p:spPr>
      </p:pic>
      <p:sp>
        <p:nvSpPr>
          <p:cNvPr id="2" name="Title 1"/>
          <p:cNvSpPr>
            <a:spLocks noGrp="1"/>
          </p:cNvSpPr>
          <p:nvPr>
            <p:ph type="title"/>
            <p:custDataLst>
              <p:tags r:id="rId3"/>
            </p:custDataLst>
          </p:nvPr>
        </p:nvSpPr>
        <p:spPr>
          <a:xfrm>
            <a:off x="642910" y="0"/>
            <a:ext cx="7772400" cy="1143000"/>
          </a:xfrm>
        </p:spPr>
        <p:txBody>
          <a:bodyPr/>
          <a:lstStyle/>
          <a:p>
            <a:r>
              <a:rPr lang="en-GB" dirty="0" smtClean="0"/>
              <a:t>Miracles &amp; Christian Tradition</a:t>
            </a:r>
            <a:endParaRPr lang="en-GB" dirty="0"/>
          </a:p>
        </p:txBody>
      </p:sp>
      <p:sp>
        <p:nvSpPr>
          <p:cNvPr id="3" name="Content Placeholder 2"/>
          <p:cNvSpPr>
            <a:spLocks noGrp="1"/>
          </p:cNvSpPr>
          <p:nvPr>
            <p:ph idx="1"/>
            <p:custDataLst>
              <p:tags r:id="rId4"/>
            </p:custDataLst>
          </p:nvPr>
        </p:nvSpPr>
        <p:spPr>
          <a:xfrm>
            <a:off x="214282" y="1042392"/>
            <a:ext cx="5941894" cy="4114800"/>
          </a:xfrm>
        </p:spPr>
        <p:txBody>
          <a:bodyPr/>
          <a:lstStyle/>
          <a:p>
            <a:r>
              <a:rPr lang="en-GB" sz="2000" dirty="0" smtClean="0"/>
              <a:t>Christianity is founded on the tradition of miraculous events</a:t>
            </a:r>
          </a:p>
          <a:p>
            <a:pPr lvl="1"/>
            <a:r>
              <a:rPr lang="en-GB" sz="2000" dirty="0" smtClean="0"/>
              <a:t>Incarnation and Resurrection</a:t>
            </a:r>
          </a:p>
          <a:p>
            <a:pPr lvl="1"/>
            <a:r>
              <a:rPr lang="en-GB" sz="2000" dirty="0" smtClean="0"/>
              <a:t>‘I lay down my life – only to take it up again. No one takes it from me but I lay it down of my own accord. I have authority to lay it down and authority to take it up again’ (John 10:17f)</a:t>
            </a:r>
          </a:p>
          <a:p>
            <a:pPr lvl="1"/>
            <a:endParaRPr lang="en-GB" sz="2000" dirty="0" smtClean="0"/>
          </a:p>
          <a:p>
            <a:r>
              <a:rPr lang="en-GB" sz="2000" dirty="0" smtClean="0"/>
              <a:t>Water into wine, walked on the sea, healed the sick, raised the dead, calmed a storm and exorcised demons.</a:t>
            </a:r>
          </a:p>
          <a:p>
            <a:endParaRPr lang="en-GB" sz="2000" dirty="0" smtClean="0"/>
          </a:p>
          <a:p>
            <a:r>
              <a:rPr lang="en-GB" sz="2000" dirty="0" smtClean="0"/>
              <a:t>Born of a Virgin and came back from the dead</a:t>
            </a:r>
          </a:p>
          <a:p>
            <a:pPr lvl="1"/>
            <a:r>
              <a:rPr lang="en-GB" sz="2000" dirty="0" smtClean="0"/>
              <a:t>‘The Word became flesh and made his dwelling among us. We have seen his glory, the glory of the One and Only, who came from the Father, full of grace and truth’ (John 1:14)</a:t>
            </a:r>
          </a:p>
          <a:p>
            <a:pPr lvl="1"/>
            <a:endParaRPr lang="en-GB" sz="2000" dirty="0" smtClean="0"/>
          </a:p>
          <a:p>
            <a:endParaRPr lang="en-GB" sz="2000" dirty="0" smtClean="0"/>
          </a:p>
          <a:p>
            <a:pPr lvl="1"/>
            <a:endParaRPr lang="en-GB" sz="2000" dirty="0" smtClean="0"/>
          </a:p>
          <a:p>
            <a:pPr lvl="1"/>
            <a:endParaRPr lang="en-GB" sz="2000" dirty="0" smtClean="0"/>
          </a:p>
          <a:p>
            <a:pPr lvl="1"/>
            <a:endParaRPr lang="en-GB" sz="20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lidedesigns.net/images/microsoft-powerpoint-design-templates.jpg"/>
          <p:cNvPicPr>
            <a:picLocks noChangeAspect="1" noChangeArrowheads="1"/>
          </p:cNvPicPr>
          <p:nvPr>
            <p:custDataLst>
              <p:tags r:id="rId2"/>
            </p:custDataLst>
          </p:nvPr>
        </p:nvPicPr>
        <p:blipFill>
          <a:blip r:embed="rId6" cstate="print">
            <a:lum bright="70000" contrast="-70000"/>
          </a:blip>
          <a:srcRect/>
          <a:stretch>
            <a:fillRect/>
          </a:stretch>
        </p:blipFill>
        <p:spPr bwMode="auto">
          <a:xfrm>
            <a:off x="0" y="0"/>
            <a:ext cx="9144000" cy="6854988"/>
          </a:xfrm>
          <a:prstGeom prst="rect">
            <a:avLst/>
          </a:prstGeom>
          <a:noFill/>
        </p:spPr>
      </p:pic>
      <p:sp>
        <p:nvSpPr>
          <p:cNvPr id="2" name="Title 1"/>
          <p:cNvSpPr>
            <a:spLocks noGrp="1"/>
          </p:cNvSpPr>
          <p:nvPr>
            <p:ph type="title"/>
            <p:custDataLst>
              <p:tags r:id="rId3"/>
            </p:custDataLst>
          </p:nvPr>
        </p:nvSpPr>
        <p:spPr/>
        <p:txBody>
          <a:bodyPr/>
          <a:lstStyle/>
          <a:p>
            <a:r>
              <a:rPr lang="en-GB" dirty="0" smtClean="0"/>
              <a:t>Literal?</a:t>
            </a:r>
            <a:endParaRPr lang="en-GB" dirty="0"/>
          </a:p>
        </p:txBody>
      </p:sp>
      <p:sp>
        <p:nvSpPr>
          <p:cNvPr id="3" name="Content Placeholder 2"/>
          <p:cNvSpPr>
            <a:spLocks noGrp="1"/>
          </p:cNvSpPr>
          <p:nvPr>
            <p:ph idx="1"/>
            <p:custDataLst>
              <p:tags r:id="rId4"/>
            </p:custDataLst>
          </p:nvPr>
        </p:nvSpPr>
        <p:spPr>
          <a:xfrm>
            <a:off x="214282" y="1071546"/>
            <a:ext cx="5293822" cy="5572164"/>
          </a:xfrm>
        </p:spPr>
        <p:txBody>
          <a:bodyPr/>
          <a:lstStyle/>
          <a:p>
            <a:r>
              <a:rPr lang="en-GB" sz="2800" dirty="0" smtClean="0"/>
              <a:t>Some Christians value the spiritual message behind the story rather than seeing the miracle account as literal.</a:t>
            </a:r>
          </a:p>
          <a:p>
            <a:pPr lvl="1"/>
            <a:r>
              <a:rPr lang="en-GB" dirty="0" smtClean="0"/>
              <a:t>Miracle called a ‘</a:t>
            </a:r>
            <a:r>
              <a:rPr lang="en-GB" dirty="0" err="1" smtClean="0"/>
              <a:t>Seimeion</a:t>
            </a:r>
            <a:r>
              <a:rPr lang="en-GB" dirty="0" smtClean="0"/>
              <a:t>’ in anc. Greek – a sign.</a:t>
            </a:r>
          </a:p>
          <a:p>
            <a:pPr lvl="1"/>
            <a:r>
              <a:rPr lang="en-GB" dirty="0" smtClean="0"/>
              <a:t>Sign to Jesus’ Messiahship and therefore a sign of God’s love and intervention in the world to  both believers and non-believers.</a:t>
            </a:r>
            <a:endParaRPr lang="en-GB" sz="3600"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lidedesigns.net/images/microsoft-powerpoint-design-templates.jpg"/>
          <p:cNvPicPr>
            <a:picLocks noChangeAspect="1" noChangeArrowheads="1"/>
          </p:cNvPicPr>
          <p:nvPr>
            <p:custDataLst>
              <p:tags r:id="rId2"/>
            </p:custDataLst>
          </p:nvPr>
        </p:nvPicPr>
        <p:blipFill>
          <a:blip r:embed="rId6" cstate="print">
            <a:lum bright="70000" contrast="-70000"/>
          </a:blip>
          <a:srcRect/>
          <a:stretch>
            <a:fillRect/>
          </a:stretch>
        </p:blipFill>
        <p:spPr bwMode="auto">
          <a:xfrm>
            <a:off x="0" y="0"/>
            <a:ext cx="9144000" cy="6854988"/>
          </a:xfrm>
          <a:prstGeom prst="rect">
            <a:avLst/>
          </a:prstGeom>
          <a:noFill/>
        </p:spPr>
      </p:pic>
      <p:sp>
        <p:nvSpPr>
          <p:cNvPr id="2" name="Title 1"/>
          <p:cNvSpPr>
            <a:spLocks noGrp="1"/>
          </p:cNvSpPr>
          <p:nvPr>
            <p:ph type="title"/>
            <p:custDataLst>
              <p:tags r:id="rId3"/>
            </p:custDataLst>
          </p:nvPr>
        </p:nvSpPr>
        <p:spPr/>
        <p:txBody>
          <a:bodyPr/>
          <a:lstStyle/>
          <a:p>
            <a:r>
              <a:rPr lang="en-GB" dirty="0" smtClean="0"/>
              <a:t>Aquinas and the miracle definition</a:t>
            </a:r>
            <a:endParaRPr lang="en-GB" dirty="0"/>
          </a:p>
        </p:txBody>
      </p:sp>
      <p:sp>
        <p:nvSpPr>
          <p:cNvPr id="3" name="Content Placeholder 2"/>
          <p:cNvSpPr>
            <a:spLocks noGrp="1"/>
          </p:cNvSpPr>
          <p:nvPr>
            <p:ph idx="1"/>
            <p:custDataLst>
              <p:tags r:id="rId4"/>
            </p:custDataLst>
          </p:nvPr>
        </p:nvSpPr>
        <p:spPr>
          <a:xfrm>
            <a:off x="214282" y="1071546"/>
            <a:ext cx="5437838" cy="5572164"/>
          </a:xfrm>
        </p:spPr>
        <p:txBody>
          <a:bodyPr/>
          <a:lstStyle/>
          <a:p>
            <a:pPr algn="ctr">
              <a:buNone/>
            </a:pPr>
            <a:r>
              <a:rPr lang="en-GB" sz="2000" dirty="0" smtClean="0"/>
              <a:t>‘</a:t>
            </a:r>
            <a:r>
              <a:rPr lang="en-GB" sz="2000" i="1" dirty="0" smtClean="0"/>
              <a:t>those things done by divine power apart from the order usually followed in things’</a:t>
            </a:r>
          </a:p>
          <a:p>
            <a:pPr algn="ctr">
              <a:buNone/>
            </a:pPr>
            <a:endParaRPr lang="en-GB" sz="2000" i="1" dirty="0" smtClean="0"/>
          </a:p>
          <a:p>
            <a:pPr marL="441325" indent="-441325"/>
            <a:r>
              <a:rPr lang="en-GB" sz="2400" dirty="0" smtClean="0"/>
              <a:t>Things which God did which nature cannot do. Traditional definition of a miracle</a:t>
            </a:r>
          </a:p>
          <a:p>
            <a:pPr marL="841375" lvl="2" indent="-441325"/>
            <a:r>
              <a:rPr lang="en-GB" sz="1600" dirty="0" smtClean="0"/>
              <a:t>Walking on water, raising of the dead</a:t>
            </a:r>
          </a:p>
          <a:p>
            <a:pPr marL="441325" indent="-441325"/>
            <a:r>
              <a:rPr lang="en-GB" sz="2400" dirty="0" smtClean="0"/>
              <a:t>Things which God did which nature could do but not in the same order</a:t>
            </a:r>
          </a:p>
          <a:p>
            <a:pPr marL="841375" lvl="2" indent="-441325"/>
            <a:r>
              <a:rPr lang="en-GB" sz="1600" dirty="0" smtClean="0"/>
              <a:t>Recovery from paralysis and/or a terminal illness</a:t>
            </a:r>
          </a:p>
          <a:p>
            <a:pPr marL="441325" indent="-441325"/>
            <a:r>
              <a:rPr lang="en-GB" sz="2400" dirty="0" smtClean="0"/>
              <a:t>Things which God did which nature could do but that God did without using the forces of nature</a:t>
            </a:r>
          </a:p>
          <a:p>
            <a:pPr marL="841375" lvl="2" indent="-441325"/>
            <a:r>
              <a:rPr lang="en-GB" sz="1600" dirty="0" smtClean="0"/>
              <a:t>Recovery from </a:t>
            </a:r>
            <a:r>
              <a:rPr lang="en-GB" sz="1600" smtClean="0"/>
              <a:t>a disease </a:t>
            </a:r>
            <a:r>
              <a:rPr lang="en-GB" sz="1600" dirty="0" smtClean="0"/>
              <a:t>could be an example here</a:t>
            </a:r>
            <a:endParaRPr lang="en-GB" sz="1600"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lidedesigns.net/images/microsoft-powerpoint-design-templates.jpg"/>
          <p:cNvPicPr>
            <a:picLocks noChangeAspect="1" noChangeArrowheads="1"/>
          </p:cNvPicPr>
          <p:nvPr>
            <p:custDataLst>
              <p:tags r:id="rId2"/>
            </p:custDataLst>
          </p:nvPr>
        </p:nvPicPr>
        <p:blipFill>
          <a:blip r:embed="rId6" cstate="print">
            <a:lum bright="70000" contrast="-70000"/>
          </a:blip>
          <a:srcRect/>
          <a:stretch>
            <a:fillRect/>
          </a:stretch>
        </p:blipFill>
        <p:spPr bwMode="auto">
          <a:xfrm>
            <a:off x="0" y="0"/>
            <a:ext cx="9144000" cy="6854988"/>
          </a:xfrm>
          <a:prstGeom prst="rect">
            <a:avLst/>
          </a:prstGeom>
          <a:noFill/>
        </p:spPr>
      </p:pic>
      <p:sp>
        <p:nvSpPr>
          <p:cNvPr id="2" name="Title 1"/>
          <p:cNvSpPr>
            <a:spLocks noGrp="1"/>
          </p:cNvSpPr>
          <p:nvPr>
            <p:ph type="title"/>
            <p:custDataLst>
              <p:tags r:id="rId3"/>
            </p:custDataLst>
          </p:nvPr>
        </p:nvSpPr>
        <p:spPr/>
        <p:txBody>
          <a:bodyPr/>
          <a:lstStyle/>
          <a:p>
            <a:r>
              <a:rPr lang="en-GB" dirty="0" smtClean="0"/>
              <a:t>Miracles Today</a:t>
            </a:r>
            <a:endParaRPr lang="en-GB" dirty="0"/>
          </a:p>
        </p:txBody>
      </p:sp>
      <p:sp>
        <p:nvSpPr>
          <p:cNvPr id="3" name="Content Placeholder 2"/>
          <p:cNvSpPr>
            <a:spLocks noGrp="1"/>
          </p:cNvSpPr>
          <p:nvPr>
            <p:ph idx="1"/>
            <p:custDataLst>
              <p:tags r:id="rId4"/>
            </p:custDataLst>
          </p:nvPr>
        </p:nvSpPr>
        <p:spPr>
          <a:xfrm>
            <a:off x="214282" y="1071546"/>
            <a:ext cx="5869886" cy="5572164"/>
          </a:xfrm>
        </p:spPr>
        <p:txBody>
          <a:bodyPr/>
          <a:lstStyle/>
          <a:p>
            <a:r>
              <a:rPr lang="en-GB" sz="2400" dirty="0" smtClean="0"/>
              <a:t>Considered the work of the Holy Spirit</a:t>
            </a:r>
          </a:p>
          <a:p>
            <a:pPr lvl="1"/>
            <a:r>
              <a:rPr lang="en-GB" sz="2000" dirty="0" smtClean="0"/>
              <a:t>The part of the Trinity that descended at Pentecost and remains with the Church</a:t>
            </a:r>
          </a:p>
          <a:p>
            <a:pPr lvl="1"/>
            <a:endParaRPr lang="en-GB" sz="2000" dirty="0" smtClean="0"/>
          </a:p>
          <a:p>
            <a:r>
              <a:rPr lang="en-GB" sz="2400" dirty="0" smtClean="0"/>
              <a:t>Key examples include:</a:t>
            </a:r>
          </a:p>
          <a:p>
            <a:pPr lvl="1"/>
            <a:r>
              <a:rPr lang="en-GB" sz="2000" dirty="0" smtClean="0"/>
              <a:t>Lourdes – 1858. 14 Bernadette </a:t>
            </a:r>
            <a:r>
              <a:rPr lang="en-GB" sz="2000" dirty="0" err="1" smtClean="0"/>
              <a:t>Soubirous</a:t>
            </a:r>
            <a:r>
              <a:rPr lang="en-GB" sz="2000" dirty="0" smtClean="0"/>
              <a:t> had visions of Virgin Mary directing B to Healing spring.</a:t>
            </a:r>
          </a:p>
          <a:p>
            <a:pPr lvl="1"/>
            <a:r>
              <a:rPr lang="en-GB" sz="2000" dirty="0" smtClean="0"/>
              <a:t>1862 – Pope Pius IX ruled visions genuine</a:t>
            </a:r>
          </a:p>
          <a:p>
            <a:pPr lvl="1"/>
            <a:r>
              <a:rPr lang="en-GB" sz="2000" dirty="0" smtClean="0"/>
              <a:t>More than 5 million visit Lourdes in hope of cure for themselves</a:t>
            </a:r>
          </a:p>
          <a:p>
            <a:pPr lvl="1"/>
            <a:r>
              <a:rPr lang="en-GB" sz="2000" dirty="0" smtClean="0"/>
              <a:t>Many hope for cure but Catholic Church has only accepted 66 cases. </a:t>
            </a:r>
          </a:p>
          <a:p>
            <a:pPr lvl="1"/>
            <a:r>
              <a:rPr lang="en-GB" sz="2000" dirty="0" smtClean="0"/>
              <a:t>Latest was Jean Pierre </a:t>
            </a:r>
            <a:r>
              <a:rPr lang="en-GB" sz="2000" dirty="0" err="1" smtClean="0"/>
              <a:t>Vbely</a:t>
            </a:r>
            <a:r>
              <a:rPr lang="en-GB" sz="2000" dirty="0" smtClean="0"/>
              <a:t> – cured of MS in 1987, authenticated in 1999</a:t>
            </a:r>
          </a:p>
          <a:p>
            <a:pPr lvl="1"/>
            <a:endParaRPr lang="en-GB" sz="2000" dirty="0" smtClean="0"/>
          </a:p>
          <a:p>
            <a:pPr lvl="1"/>
            <a:endParaRPr lang="en-GB" sz="20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adiakomal.com/wp-content/uploads/2011/02/dark-green-powerpoint-background-.jpg"/>
          <p:cNvPicPr>
            <a:picLocks noChangeAspect="1" noChangeArrowheads="1"/>
          </p:cNvPicPr>
          <p:nvPr>
            <p:custDataLst>
              <p:tags r:id="rId2"/>
            </p:custDataLst>
          </p:nvPr>
        </p:nvPicPr>
        <p:blipFill>
          <a:blip r:embed="rId6" cstate="print"/>
          <a:srcRect/>
          <a:stretch>
            <a:fillRect/>
          </a:stretch>
        </p:blipFill>
        <p:spPr bwMode="auto">
          <a:xfrm>
            <a:off x="0" y="0"/>
            <a:ext cx="9148018" cy="6858000"/>
          </a:xfrm>
          <a:prstGeom prst="rect">
            <a:avLst/>
          </a:prstGeom>
          <a:noFill/>
        </p:spPr>
      </p:pic>
      <p:sp>
        <p:nvSpPr>
          <p:cNvPr id="2" name="Title 1"/>
          <p:cNvSpPr>
            <a:spLocks noGrp="1"/>
          </p:cNvSpPr>
          <p:nvPr>
            <p:ph type="title"/>
            <p:custDataLst>
              <p:tags r:id="rId3"/>
            </p:custDataLst>
          </p:nvPr>
        </p:nvSpPr>
        <p:spPr/>
        <p:txBody>
          <a:bodyPr/>
          <a:lstStyle/>
          <a:p>
            <a:r>
              <a:rPr lang="en-GB" b="1" dirty="0" smtClean="0">
                <a:solidFill>
                  <a:schemeClr val="bg1"/>
                </a:solidFill>
              </a:rPr>
              <a:t>Key terms for describing God</a:t>
            </a:r>
            <a:endParaRPr lang="en-GB" b="1" dirty="0">
              <a:solidFill>
                <a:schemeClr val="bg1"/>
              </a:solidFill>
            </a:endParaRPr>
          </a:p>
        </p:txBody>
      </p:sp>
      <p:graphicFrame>
        <p:nvGraphicFramePr>
          <p:cNvPr id="4" name="Content Placeholder 3"/>
          <p:cNvGraphicFramePr>
            <a:graphicFrameLocks noGrp="1"/>
          </p:cNvGraphicFramePr>
          <p:nvPr>
            <p:ph idx="1"/>
            <p:custDataLst>
              <p:tags r:id="rId4"/>
            </p:custDataLst>
          </p:nvPr>
        </p:nvGraphicFramePr>
        <p:xfrm>
          <a:off x="323528" y="980728"/>
          <a:ext cx="8496944" cy="5760720"/>
        </p:xfrm>
        <a:graphic>
          <a:graphicData uri="http://schemas.openxmlformats.org/drawingml/2006/table">
            <a:tbl>
              <a:tblPr firstRow="1" bandRow="1">
                <a:tableStyleId>{5C22544A-7EE6-4342-B048-85BDC9FD1C3A}</a:tableStyleId>
              </a:tblPr>
              <a:tblGrid>
                <a:gridCol w="2530328"/>
                <a:gridCol w="5966616"/>
              </a:tblGrid>
              <a:tr h="370840">
                <a:tc>
                  <a:txBody>
                    <a:bodyPr/>
                    <a:lstStyle/>
                    <a:p>
                      <a:r>
                        <a:rPr lang="en-GB" sz="2400" b="1" dirty="0" smtClean="0">
                          <a:latin typeface="Calibri" pitchFamily="34" charset="0"/>
                        </a:rPr>
                        <a:t>Key term</a:t>
                      </a:r>
                      <a:endParaRPr lang="en-GB" sz="2400" b="1" dirty="0">
                        <a:latin typeface="Calibri" pitchFamily="34" charset="0"/>
                      </a:endParaRPr>
                    </a:p>
                  </a:txBody>
                  <a:tcPr/>
                </a:tc>
                <a:tc>
                  <a:txBody>
                    <a:bodyPr/>
                    <a:lstStyle/>
                    <a:p>
                      <a:r>
                        <a:rPr lang="en-GB" sz="2400" b="1" dirty="0" smtClean="0">
                          <a:latin typeface="Calibri" pitchFamily="34" charset="0"/>
                        </a:rPr>
                        <a:t>Meaning</a:t>
                      </a:r>
                      <a:endParaRPr lang="en-GB" sz="2400" b="1" dirty="0">
                        <a:latin typeface="Calibri" pitchFamily="34" charset="0"/>
                      </a:endParaRPr>
                    </a:p>
                  </a:txBody>
                  <a:tcPr/>
                </a:tc>
              </a:tr>
              <a:tr h="370840">
                <a:tc>
                  <a:txBody>
                    <a:bodyPr/>
                    <a:lstStyle/>
                    <a:p>
                      <a:r>
                        <a:rPr lang="en-GB" sz="2400" b="1" dirty="0" smtClean="0">
                          <a:latin typeface="Calibri" pitchFamily="34" charset="0"/>
                        </a:rPr>
                        <a:t>Anthropomorphic</a:t>
                      </a:r>
                      <a:endParaRPr lang="en-GB" sz="2400" b="1" dirty="0">
                        <a:latin typeface="Calibri" pitchFamily="34" charset="0"/>
                      </a:endParaRPr>
                    </a:p>
                  </a:txBody>
                  <a:tcPr/>
                </a:tc>
                <a:tc>
                  <a:txBody>
                    <a:bodyPr/>
                    <a:lstStyle/>
                    <a:p>
                      <a:r>
                        <a:rPr lang="en-GB" sz="2400" b="1" dirty="0" smtClean="0">
                          <a:latin typeface="Calibri" pitchFamily="34" charset="0"/>
                        </a:rPr>
                        <a:t>Describing something</a:t>
                      </a:r>
                      <a:r>
                        <a:rPr lang="en-GB" sz="2400" b="1" baseline="0" dirty="0" smtClean="0">
                          <a:latin typeface="Calibri" pitchFamily="34" charset="0"/>
                        </a:rPr>
                        <a:t> non-human in human terms</a:t>
                      </a:r>
                      <a:endParaRPr lang="en-GB" sz="2400" b="1" dirty="0">
                        <a:latin typeface="Calibri" pitchFamily="34" charset="0"/>
                      </a:endParaRPr>
                    </a:p>
                  </a:txBody>
                  <a:tcPr/>
                </a:tc>
              </a:tr>
              <a:tr h="370840">
                <a:tc gridSpan="2">
                  <a:txBody>
                    <a:bodyPr/>
                    <a:lstStyle/>
                    <a:p>
                      <a:pPr algn="ctr"/>
                      <a:r>
                        <a:rPr lang="en-GB" sz="2400" b="1" dirty="0" smtClean="0">
                          <a:latin typeface="Calibri" pitchFamily="34" charset="0"/>
                        </a:rPr>
                        <a:t>Judge, Shepherd, Warrior,</a:t>
                      </a:r>
                      <a:r>
                        <a:rPr lang="en-GB" sz="2400" b="1" baseline="0" dirty="0" smtClean="0">
                          <a:latin typeface="Calibri" pitchFamily="34" charset="0"/>
                        </a:rPr>
                        <a:t> King, Father</a:t>
                      </a:r>
                      <a:endParaRPr lang="en-GB" sz="2400" b="1" dirty="0">
                        <a:latin typeface="Calibri" pitchFamily="34" charset="0"/>
                      </a:endParaRPr>
                    </a:p>
                  </a:txBody>
                  <a:tcPr/>
                </a:tc>
                <a:tc hMerge="1">
                  <a:txBody>
                    <a:bodyPr/>
                    <a:lstStyle/>
                    <a:p>
                      <a:endParaRPr lang="en-GB"/>
                    </a:p>
                  </a:txBody>
                  <a:tcPr/>
                </a:tc>
              </a:tr>
              <a:tr h="370840">
                <a:tc>
                  <a:txBody>
                    <a:bodyPr/>
                    <a:lstStyle/>
                    <a:p>
                      <a:r>
                        <a:rPr lang="en-GB" sz="2400" b="1" dirty="0" smtClean="0">
                          <a:latin typeface="Calibri" pitchFamily="34" charset="0"/>
                        </a:rPr>
                        <a:t>Omnipotent</a:t>
                      </a:r>
                      <a:endParaRPr lang="en-GB" sz="2400" b="1" dirty="0">
                        <a:latin typeface="Calibri" pitchFamily="34" charset="0"/>
                      </a:endParaRPr>
                    </a:p>
                  </a:txBody>
                  <a:tcPr/>
                </a:tc>
                <a:tc>
                  <a:txBody>
                    <a:bodyPr/>
                    <a:lstStyle/>
                    <a:p>
                      <a:r>
                        <a:rPr lang="en-GB" sz="2400" b="1" dirty="0" smtClean="0">
                          <a:latin typeface="Calibri" pitchFamily="34" charset="0"/>
                        </a:rPr>
                        <a:t>All</a:t>
                      </a:r>
                      <a:r>
                        <a:rPr lang="en-GB" sz="2400" b="1" baseline="0" dirty="0" smtClean="0">
                          <a:latin typeface="Calibri" pitchFamily="34" charset="0"/>
                        </a:rPr>
                        <a:t> powerful</a:t>
                      </a:r>
                      <a:endParaRPr lang="en-GB" sz="2400" b="1" dirty="0">
                        <a:latin typeface="Calibri" pitchFamily="34" charset="0"/>
                      </a:endParaRPr>
                    </a:p>
                  </a:txBody>
                  <a:tcPr/>
                </a:tc>
              </a:tr>
              <a:tr h="370840">
                <a:tc>
                  <a:txBody>
                    <a:bodyPr/>
                    <a:lstStyle/>
                    <a:p>
                      <a:r>
                        <a:rPr lang="en-GB" sz="2400" b="1" dirty="0" smtClean="0">
                          <a:latin typeface="Calibri" pitchFamily="34" charset="0"/>
                        </a:rPr>
                        <a:t>Omniscient</a:t>
                      </a:r>
                      <a:endParaRPr lang="en-GB" sz="2400" b="1" dirty="0">
                        <a:latin typeface="Calibri" pitchFamily="34" charset="0"/>
                      </a:endParaRPr>
                    </a:p>
                  </a:txBody>
                  <a:tcPr/>
                </a:tc>
                <a:tc>
                  <a:txBody>
                    <a:bodyPr/>
                    <a:lstStyle/>
                    <a:p>
                      <a:r>
                        <a:rPr lang="en-GB" sz="2400" b="1" dirty="0" smtClean="0">
                          <a:latin typeface="Calibri" pitchFamily="34" charset="0"/>
                        </a:rPr>
                        <a:t>All</a:t>
                      </a:r>
                      <a:r>
                        <a:rPr lang="en-GB" sz="2400" b="1" baseline="0" dirty="0" smtClean="0">
                          <a:latin typeface="Calibri" pitchFamily="34" charset="0"/>
                        </a:rPr>
                        <a:t> knowing</a:t>
                      </a:r>
                      <a:endParaRPr lang="en-GB" sz="2400" b="1" dirty="0">
                        <a:latin typeface="Calibri" pitchFamily="34" charset="0"/>
                      </a:endParaRPr>
                    </a:p>
                  </a:txBody>
                  <a:tcPr/>
                </a:tc>
              </a:tr>
              <a:tr h="370840">
                <a:tc>
                  <a:txBody>
                    <a:bodyPr/>
                    <a:lstStyle/>
                    <a:p>
                      <a:r>
                        <a:rPr lang="en-GB" sz="2400" b="1" dirty="0" err="1" smtClean="0">
                          <a:latin typeface="Calibri" pitchFamily="34" charset="0"/>
                        </a:rPr>
                        <a:t>Omnibenevolent</a:t>
                      </a:r>
                      <a:endParaRPr lang="en-GB" sz="2400" b="1" dirty="0">
                        <a:latin typeface="Calibri" pitchFamily="34" charset="0"/>
                      </a:endParaRPr>
                    </a:p>
                  </a:txBody>
                  <a:tcPr/>
                </a:tc>
                <a:tc>
                  <a:txBody>
                    <a:bodyPr/>
                    <a:lstStyle/>
                    <a:p>
                      <a:r>
                        <a:rPr lang="en-GB" sz="2400" b="1" dirty="0" smtClean="0">
                          <a:latin typeface="Calibri" pitchFamily="34" charset="0"/>
                        </a:rPr>
                        <a:t>All loving</a:t>
                      </a:r>
                      <a:endParaRPr lang="en-GB" sz="2400" b="1" dirty="0">
                        <a:latin typeface="Calibri" pitchFamily="34" charset="0"/>
                      </a:endParaRPr>
                    </a:p>
                  </a:txBody>
                  <a:tcPr/>
                </a:tc>
              </a:tr>
              <a:tr h="370840">
                <a:tc>
                  <a:txBody>
                    <a:bodyPr/>
                    <a:lstStyle/>
                    <a:p>
                      <a:r>
                        <a:rPr lang="en-GB" sz="2400" b="1" dirty="0" smtClean="0">
                          <a:latin typeface="Calibri" pitchFamily="34" charset="0"/>
                        </a:rPr>
                        <a:t>Omnipresent</a:t>
                      </a:r>
                      <a:endParaRPr lang="en-GB" sz="2400" b="1" dirty="0">
                        <a:latin typeface="Calibri" pitchFamily="34" charset="0"/>
                      </a:endParaRPr>
                    </a:p>
                  </a:txBody>
                  <a:tcPr/>
                </a:tc>
                <a:tc>
                  <a:txBody>
                    <a:bodyPr/>
                    <a:lstStyle/>
                    <a:p>
                      <a:r>
                        <a:rPr lang="en-GB" sz="2400" b="1" dirty="0" smtClean="0">
                          <a:latin typeface="Calibri" pitchFamily="34" charset="0"/>
                        </a:rPr>
                        <a:t>Present</a:t>
                      </a:r>
                      <a:r>
                        <a:rPr lang="en-GB" sz="2400" b="1" baseline="0" dirty="0" smtClean="0">
                          <a:latin typeface="Calibri" pitchFamily="34" charset="0"/>
                        </a:rPr>
                        <a:t> everywhere</a:t>
                      </a:r>
                      <a:endParaRPr lang="en-GB" sz="2400" b="1" dirty="0">
                        <a:latin typeface="Calibri" pitchFamily="34" charset="0"/>
                      </a:endParaRPr>
                    </a:p>
                  </a:txBody>
                  <a:tcPr/>
                </a:tc>
              </a:tr>
              <a:tr h="370840">
                <a:tc>
                  <a:txBody>
                    <a:bodyPr/>
                    <a:lstStyle/>
                    <a:p>
                      <a:r>
                        <a:rPr lang="en-GB" sz="2400" b="1" dirty="0" smtClean="0">
                          <a:latin typeface="Calibri" pitchFamily="34" charset="0"/>
                        </a:rPr>
                        <a:t>Transcendent</a:t>
                      </a:r>
                      <a:endParaRPr lang="en-GB" sz="2400" b="1" dirty="0">
                        <a:latin typeface="Calibri" pitchFamily="34" charset="0"/>
                      </a:endParaRPr>
                    </a:p>
                  </a:txBody>
                  <a:tcPr/>
                </a:tc>
                <a:tc>
                  <a:txBody>
                    <a:bodyPr/>
                    <a:lstStyle/>
                    <a:p>
                      <a:r>
                        <a:rPr lang="en-GB" sz="2400" b="1" dirty="0" smtClean="0">
                          <a:latin typeface="Calibri" pitchFamily="34" charset="0"/>
                        </a:rPr>
                        <a:t>Above all</a:t>
                      </a:r>
                      <a:endParaRPr lang="en-GB" sz="2400" b="1" dirty="0">
                        <a:latin typeface="Calibri" pitchFamily="34" charset="0"/>
                      </a:endParaRPr>
                    </a:p>
                  </a:txBody>
                  <a:tcPr/>
                </a:tc>
              </a:tr>
              <a:tr h="370840">
                <a:tc>
                  <a:txBody>
                    <a:bodyPr/>
                    <a:lstStyle/>
                    <a:p>
                      <a:r>
                        <a:rPr lang="en-GB" sz="2400" b="1" dirty="0" smtClean="0">
                          <a:latin typeface="Calibri" pitchFamily="34" charset="0"/>
                        </a:rPr>
                        <a:t>Immanent</a:t>
                      </a:r>
                      <a:endParaRPr lang="en-GB" sz="2400" b="1" dirty="0">
                        <a:latin typeface="Calibri" pitchFamily="34" charset="0"/>
                      </a:endParaRPr>
                    </a:p>
                  </a:txBody>
                  <a:tcPr/>
                </a:tc>
                <a:tc>
                  <a:txBody>
                    <a:bodyPr/>
                    <a:lstStyle/>
                    <a:p>
                      <a:r>
                        <a:rPr lang="en-GB" sz="2400" b="1" dirty="0" smtClean="0">
                          <a:latin typeface="Calibri" pitchFamily="34" charset="0"/>
                        </a:rPr>
                        <a:t>Within all</a:t>
                      </a:r>
                      <a:endParaRPr lang="en-GB" sz="2400" b="1" dirty="0">
                        <a:latin typeface="Calibri" pitchFamily="34" charset="0"/>
                      </a:endParaRPr>
                    </a:p>
                  </a:txBody>
                  <a:tcPr/>
                </a:tc>
              </a:tr>
              <a:tr h="370840">
                <a:tc>
                  <a:txBody>
                    <a:bodyPr/>
                    <a:lstStyle/>
                    <a:p>
                      <a:r>
                        <a:rPr lang="en-GB" sz="2400" b="1" dirty="0" smtClean="0">
                          <a:latin typeface="Calibri" pitchFamily="34" charset="0"/>
                        </a:rPr>
                        <a:t>Impersonal</a:t>
                      </a:r>
                      <a:r>
                        <a:rPr lang="en-GB" sz="2400" b="1" baseline="0" dirty="0" smtClean="0">
                          <a:latin typeface="Calibri" pitchFamily="34" charset="0"/>
                        </a:rPr>
                        <a:t> </a:t>
                      </a:r>
                      <a:endParaRPr lang="en-GB" sz="2400" b="1" dirty="0">
                        <a:latin typeface="Calibri" pitchFamily="34" charset="0"/>
                      </a:endParaRPr>
                    </a:p>
                  </a:txBody>
                  <a:tcPr/>
                </a:tc>
                <a:tc>
                  <a:txBody>
                    <a:bodyPr/>
                    <a:lstStyle/>
                    <a:p>
                      <a:r>
                        <a:rPr lang="en-GB" sz="2400" b="1" dirty="0" smtClean="0">
                          <a:latin typeface="Calibri" pitchFamily="34" charset="0"/>
                        </a:rPr>
                        <a:t>Mysterious holy force for good</a:t>
                      </a:r>
                      <a:endParaRPr lang="en-GB" sz="2400" b="1" dirty="0">
                        <a:latin typeface="Calibri" pitchFamily="34" charset="0"/>
                      </a:endParaRPr>
                    </a:p>
                  </a:txBody>
                  <a:tcPr/>
                </a:tc>
              </a:tr>
              <a:tr h="370840">
                <a:tc>
                  <a:txBody>
                    <a:bodyPr/>
                    <a:lstStyle/>
                    <a:p>
                      <a:r>
                        <a:rPr lang="en-GB" sz="2400" b="1" baseline="0" dirty="0" smtClean="0">
                          <a:latin typeface="Calibri" pitchFamily="34" charset="0"/>
                        </a:rPr>
                        <a:t>Personal</a:t>
                      </a:r>
                      <a:endParaRPr lang="en-GB" sz="2400" b="1" dirty="0">
                        <a:latin typeface="Calibri" pitchFamily="34" charset="0"/>
                      </a:endParaRPr>
                    </a:p>
                  </a:txBody>
                  <a:tcPr/>
                </a:tc>
                <a:tc>
                  <a:txBody>
                    <a:bodyPr/>
                    <a:lstStyle/>
                    <a:p>
                      <a:r>
                        <a:rPr lang="en-GB" sz="2400" b="1" dirty="0" smtClean="0">
                          <a:latin typeface="Calibri" pitchFamily="34" charset="0"/>
                        </a:rPr>
                        <a:t>Connected</a:t>
                      </a:r>
                      <a:r>
                        <a:rPr lang="en-GB" sz="2400" b="1" baseline="0" dirty="0" smtClean="0">
                          <a:latin typeface="Calibri" pitchFamily="34" charset="0"/>
                        </a:rPr>
                        <a:t> with individuals feelings and emotions</a:t>
                      </a:r>
                      <a:endParaRPr lang="en-GB" sz="2400" b="1" dirty="0">
                        <a:latin typeface="Calibri" pitchFamily="34" charset="0"/>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810866" y="18000"/>
          <a:ext cx="6929486" cy="6840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custDataLst>
              <p:tags r:id="rId3"/>
            </p:custDataLst>
          </p:nvPr>
        </p:nvSpPr>
        <p:spPr>
          <a:xfrm>
            <a:off x="4464496" y="5733256"/>
            <a:ext cx="4788024" cy="1384995"/>
          </a:xfrm>
          <a:prstGeom prst="rect">
            <a:avLst/>
          </a:prstGeom>
          <a:noFill/>
        </p:spPr>
        <p:txBody>
          <a:bodyPr wrap="square" rtlCol="0">
            <a:spAutoFit/>
          </a:bodyPr>
          <a:lstStyle/>
          <a:p>
            <a:pPr marL="185738" lvl="0" indent="-185738">
              <a:buFont typeface="Arial" pitchFamily="34" charset="0"/>
              <a:buChar char="•"/>
            </a:pPr>
            <a:r>
              <a:rPr lang="en-GB" sz="1400" dirty="0" smtClean="0">
                <a:latin typeface="Calibri" pitchFamily="34" charset="0"/>
              </a:rPr>
              <a:t>Did not remain dead but resurrected and returned to father</a:t>
            </a:r>
          </a:p>
          <a:p>
            <a:pPr marL="185738" lvl="0" indent="-185738">
              <a:buFont typeface="Arial" pitchFamily="34" charset="0"/>
              <a:buChar char="•"/>
            </a:pPr>
            <a:r>
              <a:rPr lang="en-GB" sz="1400" dirty="0" smtClean="0">
                <a:latin typeface="Calibri" pitchFamily="34" charset="0"/>
              </a:rPr>
              <a:t>Celebrated at Easter and Eucharist on Sun</a:t>
            </a:r>
          </a:p>
          <a:p>
            <a:pPr marL="185738" lvl="0" indent="-185738">
              <a:buFont typeface="Arial" pitchFamily="34" charset="0"/>
              <a:buChar char="•"/>
            </a:pPr>
            <a:r>
              <a:rPr lang="en-GB" sz="1400" dirty="0" smtClean="0">
                <a:latin typeface="Calibri" pitchFamily="34" charset="0"/>
              </a:rPr>
              <a:t>Eternal life rather than Ghost</a:t>
            </a:r>
          </a:p>
          <a:p>
            <a:pPr marL="185738" lvl="0" indent="-185738">
              <a:buFont typeface="Arial" pitchFamily="34" charset="0"/>
              <a:buChar char="•"/>
            </a:pPr>
            <a:r>
              <a:rPr lang="en-GB" sz="1400" dirty="0" smtClean="0">
                <a:latin typeface="Calibri" pitchFamily="34" charset="0"/>
              </a:rPr>
              <a:t>Will return in judgement at the </a:t>
            </a:r>
            <a:r>
              <a:rPr lang="en-GB" sz="1400" dirty="0" err="1" smtClean="0">
                <a:latin typeface="Calibri" pitchFamily="34" charset="0"/>
              </a:rPr>
              <a:t>parousia</a:t>
            </a:r>
            <a:r>
              <a:rPr lang="en-GB" sz="1400" dirty="0" smtClean="0">
                <a:latin typeface="Calibri" pitchFamily="34" charset="0"/>
              </a:rPr>
              <a:t> which will signify end of world</a:t>
            </a:r>
          </a:p>
          <a:p>
            <a:pPr marL="185738" indent="-185738">
              <a:buFont typeface="Arial" pitchFamily="34" charset="0"/>
              <a:buChar char="•"/>
            </a:pPr>
            <a:endParaRPr lang="en-GB" sz="1400" dirty="0">
              <a:latin typeface="Calibri" pitchFamily="34" charset="0"/>
            </a:endParaRPr>
          </a:p>
        </p:txBody>
      </p:sp>
      <p:sp>
        <p:nvSpPr>
          <p:cNvPr id="5" name="Rectangle 4"/>
          <p:cNvSpPr/>
          <p:nvPr>
            <p:custDataLst>
              <p:tags r:id="rId4"/>
            </p:custDataLst>
          </p:nvPr>
        </p:nvSpPr>
        <p:spPr>
          <a:xfrm rot="5400000">
            <a:off x="-1241751" y="2834039"/>
            <a:ext cx="4773969" cy="923330"/>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Who was Jesus?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the Holy Spirit Do?</a:t>
            </a:r>
            <a:endParaRPr lang="en-GB" dirty="0"/>
          </a:p>
        </p:txBody>
      </p:sp>
      <p:sp>
        <p:nvSpPr>
          <p:cNvPr id="4" name="Content Placeholder 3"/>
          <p:cNvSpPr>
            <a:spLocks noGrp="1"/>
          </p:cNvSpPr>
          <p:nvPr>
            <p:ph sz="half" idx="1"/>
          </p:nvPr>
        </p:nvSpPr>
        <p:spPr>
          <a:xfrm>
            <a:off x="251520" y="836712"/>
            <a:ext cx="4244280" cy="4114800"/>
          </a:xfrm>
        </p:spPr>
        <p:txBody>
          <a:bodyPr/>
          <a:lstStyle/>
          <a:p>
            <a:r>
              <a:rPr lang="en-GB" sz="2400" dirty="0" smtClean="0"/>
              <a:t>Gives:</a:t>
            </a:r>
          </a:p>
          <a:p>
            <a:pPr lvl="1"/>
            <a:r>
              <a:rPr lang="en-GB" sz="2000" dirty="0" smtClean="0"/>
              <a:t>Comfort</a:t>
            </a:r>
          </a:p>
          <a:p>
            <a:pPr lvl="1"/>
            <a:r>
              <a:rPr lang="en-GB" sz="2000" dirty="0" smtClean="0"/>
              <a:t>Guidance</a:t>
            </a:r>
          </a:p>
          <a:p>
            <a:pPr lvl="1"/>
            <a:r>
              <a:rPr lang="en-GB" sz="2000" dirty="0" smtClean="0"/>
              <a:t>Faith</a:t>
            </a:r>
          </a:p>
          <a:p>
            <a:pPr lvl="1"/>
            <a:r>
              <a:rPr lang="en-GB" sz="2000" dirty="0" smtClean="0"/>
              <a:t>Hope </a:t>
            </a:r>
          </a:p>
          <a:p>
            <a:pPr lvl="1"/>
            <a:r>
              <a:rPr lang="en-GB" sz="2000" dirty="0" smtClean="0"/>
              <a:t>Understanding</a:t>
            </a:r>
          </a:p>
          <a:p>
            <a:pPr lvl="1"/>
            <a:r>
              <a:rPr lang="en-GB" sz="2000" dirty="0" smtClean="0"/>
              <a:t>Spiritual Strength to live up to teachings of Jesus</a:t>
            </a:r>
            <a:endParaRPr lang="en-GB" sz="2000" dirty="0"/>
          </a:p>
        </p:txBody>
      </p:sp>
      <p:sp>
        <p:nvSpPr>
          <p:cNvPr id="5" name="Content Placeholder 4"/>
          <p:cNvSpPr>
            <a:spLocks noGrp="1"/>
          </p:cNvSpPr>
          <p:nvPr>
            <p:ph sz="half" idx="2"/>
          </p:nvPr>
        </p:nvSpPr>
        <p:spPr>
          <a:xfrm>
            <a:off x="4648200" y="836712"/>
            <a:ext cx="4244280" cy="4114800"/>
          </a:xfrm>
        </p:spPr>
        <p:txBody>
          <a:bodyPr/>
          <a:lstStyle/>
          <a:p>
            <a:r>
              <a:rPr lang="en-GB" sz="2400" dirty="0" smtClean="0"/>
              <a:t>Inspires:</a:t>
            </a:r>
          </a:p>
          <a:p>
            <a:pPr lvl="1"/>
            <a:r>
              <a:rPr lang="en-GB" sz="2000" dirty="0" smtClean="0"/>
              <a:t>People in faith</a:t>
            </a:r>
          </a:p>
          <a:p>
            <a:pPr lvl="1"/>
            <a:endParaRPr lang="en-GB" sz="2000" dirty="0" smtClean="0"/>
          </a:p>
          <a:p>
            <a:r>
              <a:rPr lang="en-GB" sz="2400" dirty="0" smtClean="0"/>
              <a:t>Gives special charismatic gifts:</a:t>
            </a:r>
          </a:p>
          <a:p>
            <a:pPr lvl="1"/>
            <a:r>
              <a:rPr lang="en-GB" sz="2000" dirty="0" smtClean="0"/>
              <a:t>Ability to preach</a:t>
            </a:r>
          </a:p>
          <a:p>
            <a:pPr lvl="1"/>
            <a:r>
              <a:rPr lang="en-GB" sz="2000" dirty="0" smtClean="0"/>
              <a:t>Teach</a:t>
            </a:r>
          </a:p>
          <a:p>
            <a:pPr lvl="1"/>
            <a:r>
              <a:rPr lang="en-GB" sz="2000" dirty="0" smtClean="0"/>
              <a:t>Heal</a:t>
            </a:r>
          </a:p>
          <a:p>
            <a:pPr lvl="1"/>
            <a:r>
              <a:rPr lang="en-GB" sz="2000" dirty="0" smtClean="0"/>
              <a:t>Prophesy</a:t>
            </a:r>
          </a:p>
          <a:p>
            <a:pPr lvl="1"/>
            <a:r>
              <a:rPr lang="en-GB" sz="2000" dirty="0" smtClean="0"/>
              <a:t>Speak in tongues</a:t>
            </a:r>
          </a:p>
        </p:txBody>
      </p:sp>
      <p:sp>
        <p:nvSpPr>
          <p:cNvPr id="6" name="Title 1"/>
          <p:cNvSpPr txBox="1">
            <a:spLocks/>
          </p:cNvSpPr>
          <p:nvPr/>
        </p:nvSpPr>
        <p:spPr bwMode="auto">
          <a:xfrm>
            <a:off x="251520" y="4837091"/>
            <a:ext cx="857256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0" i="0" u="none" strike="noStrike" kern="0" cap="none" spc="0" normalizeH="0" baseline="0" noProof="0" dirty="0" smtClean="0">
                <a:ln>
                  <a:noFill/>
                </a:ln>
                <a:solidFill>
                  <a:schemeClr val="tx2"/>
                </a:solidFill>
                <a:effectLst/>
                <a:uLnTx/>
                <a:uFillTx/>
                <a:latin typeface="Calibri" pitchFamily="34" charset="0"/>
                <a:ea typeface="+mj-ea"/>
                <a:cs typeface="+mj-cs"/>
              </a:rPr>
              <a:t>Most importantly</a:t>
            </a:r>
            <a:r>
              <a:rPr kumimoji="0" lang="en-GB" sz="4400" b="0" i="0" u="none" strike="noStrike" kern="0" cap="none" spc="0" normalizeH="0" noProof="0" dirty="0" smtClean="0">
                <a:ln>
                  <a:noFill/>
                </a:ln>
                <a:solidFill>
                  <a:schemeClr val="tx2"/>
                </a:solidFill>
                <a:effectLst/>
                <a:uLnTx/>
                <a:uFillTx/>
                <a:latin typeface="Calibri" pitchFamily="34" charset="0"/>
                <a:ea typeface="+mj-ea"/>
                <a:cs typeface="+mj-cs"/>
              </a:rPr>
              <a:t> – spread love in the world</a:t>
            </a:r>
            <a:endParaRPr kumimoji="0" lang="en-GB" sz="4400" b="0" i="0" u="none" strike="noStrike" kern="0" cap="none" spc="0" normalizeH="0" baseline="0" noProof="0" dirty="0">
              <a:ln>
                <a:noFill/>
              </a:ln>
              <a:solidFill>
                <a:schemeClr val="tx2"/>
              </a:solidFill>
              <a:effectLst/>
              <a:uLnTx/>
              <a:uFillTx/>
              <a:latin typeface="Calibri" pitchFamily="34" charset="0"/>
              <a:ea typeface="+mj-ea"/>
              <a:cs typeface="+mj-cs"/>
            </a:endParaRPr>
          </a:p>
        </p:txBody>
      </p:sp>
      <p:sp>
        <p:nvSpPr>
          <p:cNvPr id="7" name="Rectangle 6"/>
          <p:cNvSpPr/>
          <p:nvPr/>
        </p:nvSpPr>
        <p:spPr>
          <a:xfrm>
            <a:off x="0" y="5766355"/>
            <a:ext cx="9144000" cy="830997"/>
          </a:xfrm>
          <a:prstGeom prst="rect">
            <a:avLst/>
          </a:prstGeom>
        </p:spPr>
        <p:txBody>
          <a:bodyPr wrap="square">
            <a:spAutoFit/>
          </a:bodyPr>
          <a:lstStyle/>
          <a:p>
            <a:pPr algn="ctr"/>
            <a:r>
              <a:rPr lang="en-GB" i="1" dirty="0" smtClean="0">
                <a:latin typeface="Calibri" pitchFamily="34" charset="0"/>
              </a:rPr>
              <a:t>‘But the fruit of the Spirit is love, joy, peace, patience, kindness, goodness, faithfulness, gentleness and self control’ (Gal 5:22f)</a:t>
            </a:r>
            <a:endParaRPr lang="en-GB" i="1"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dirty="0" smtClean="0"/>
              <a:t>The festival for the Holy Spirit</a:t>
            </a:r>
            <a:endParaRPr lang="en-GB" dirty="0"/>
          </a:p>
        </p:txBody>
      </p:sp>
      <p:sp>
        <p:nvSpPr>
          <p:cNvPr id="3" name="Content Placeholder 2"/>
          <p:cNvSpPr>
            <a:spLocks noGrp="1"/>
          </p:cNvSpPr>
          <p:nvPr>
            <p:ph idx="1"/>
            <p:custDataLst>
              <p:tags r:id="rId3"/>
            </p:custDataLst>
          </p:nvPr>
        </p:nvSpPr>
        <p:spPr/>
        <p:txBody>
          <a:bodyPr/>
          <a:lstStyle/>
          <a:p>
            <a:r>
              <a:rPr lang="en-GB" dirty="0" smtClean="0"/>
              <a:t>Descends after Jesus’ ascension</a:t>
            </a:r>
          </a:p>
          <a:p>
            <a:pPr lvl="1"/>
            <a:r>
              <a:rPr lang="en-GB" dirty="0" smtClean="0"/>
              <a:t>‘When the day of Pentecost came, they were all together in one place. Suddenly a sound like the blowing of a violent wind came from heaven and filled the whole house where they were sitting. They saw what seemed to be tongues of fire that separated and came to rest on each of them. All of them were filled with the Holy Spirit and began to speak in other tongues as the Spirit enabled them (Acts 2:1-4)</a:t>
            </a:r>
          </a:p>
          <a:p>
            <a:r>
              <a:rPr lang="en-GB" dirty="0" smtClean="0"/>
              <a:t>Event Celebrated through Pentecost and </a:t>
            </a:r>
            <a:r>
              <a:rPr lang="en-GB" dirty="0" err="1" smtClean="0"/>
              <a:t>Whitesuntide</a:t>
            </a:r>
            <a:endParaRPr lang="en-GB"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does the Holy Spirit arrive?</a:t>
            </a:r>
            <a:endParaRPr lang="en-GB" dirty="0"/>
          </a:p>
        </p:txBody>
      </p:sp>
      <p:sp>
        <p:nvSpPr>
          <p:cNvPr id="3" name="Content Placeholder 2"/>
          <p:cNvSpPr>
            <a:spLocks noGrp="1"/>
          </p:cNvSpPr>
          <p:nvPr>
            <p:ph idx="1"/>
          </p:nvPr>
        </p:nvSpPr>
        <p:spPr/>
        <p:txBody>
          <a:bodyPr/>
          <a:lstStyle/>
          <a:p>
            <a:r>
              <a:rPr lang="en-GB" dirty="0" smtClean="0"/>
              <a:t>Pentecost?</a:t>
            </a:r>
          </a:p>
          <a:p>
            <a:r>
              <a:rPr lang="en-GB" dirty="0" smtClean="0"/>
              <a:t>Annunciation</a:t>
            </a:r>
          </a:p>
          <a:p>
            <a:endParaRPr lang="en-GB" dirty="0" smtClean="0"/>
          </a:p>
          <a:p>
            <a:r>
              <a:rPr lang="en-GB" dirty="0" smtClean="0"/>
              <a:t>Christian reading of Jewish Bible</a:t>
            </a:r>
          </a:p>
          <a:p>
            <a:pPr lvl="1"/>
            <a:r>
              <a:rPr lang="en-GB" dirty="0" smtClean="0"/>
              <a:t>Hebrew for spirit can also be translated as breath or wind</a:t>
            </a:r>
          </a:p>
          <a:p>
            <a:pPr lvl="1"/>
            <a:r>
              <a:rPr lang="en-GB" dirty="0" smtClean="0"/>
              <a:t>Christians see the Spirit of God over the waters at Creation to be a reference to Holy Spirit</a:t>
            </a:r>
          </a:p>
          <a:p>
            <a:pPr lvl="1"/>
            <a:r>
              <a:rPr lang="en-GB" dirty="0" smtClean="0"/>
              <a:t>The Word of God that guided the prophets was the Holy Spirit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adiakomal.com/wp-content/uploads/2011/02/dark-green-powerpoint-background-.jpg"/>
          <p:cNvPicPr>
            <a:picLocks noChangeAspect="1" noChangeArrowheads="1"/>
          </p:cNvPicPr>
          <p:nvPr>
            <p:custDataLst>
              <p:tags r:id="rId2"/>
            </p:custDataLst>
          </p:nvPr>
        </p:nvPicPr>
        <p:blipFill>
          <a:blip r:embed="rId6" cstate="print"/>
          <a:srcRect/>
          <a:stretch>
            <a:fillRect/>
          </a:stretch>
        </p:blipFill>
        <p:spPr bwMode="auto">
          <a:xfrm>
            <a:off x="0" y="0"/>
            <a:ext cx="9148018" cy="6858000"/>
          </a:xfrm>
          <a:prstGeom prst="rect">
            <a:avLst/>
          </a:prstGeom>
          <a:noFill/>
        </p:spPr>
      </p:pic>
      <p:sp>
        <p:nvSpPr>
          <p:cNvPr id="2" name="Title 1"/>
          <p:cNvSpPr>
            <a:spLocks noGrp="1"/>
          </p:cNvSpPr>
          <p:nvPr>
            <p:ph type="title"/>
            <p:custDataLst>
              <p:tags r:id="rId3"/>
            </p:custDataLst>
          </p:nvPr>
        </p:nvSpPr>
        <p:spPr>
          <a:xfrm>
            <a:off x="179512" y="267488"/>
            <a:ext cx="8572560" cy="857256"/>
          </a:xfrm>
        </p:spPr>
        <p:txBody>
          <a:bodyPr/>
          <a:lstStyle/>
          <a:p>
            <a:pPr algn="l"/>
            <a:r>
              <a:rPr lang="en-GB" b="1" dirty="0" smtClean="0">
                <a:solidFill>
                  <a:schemeClr val="bg1"/>
                </a:solidFill>
                <a:effectLst>
                  <a:outerShdw blurRad="38100" dist="38100" dir="2700000" algn="tl">
                    <a:srgbClr val="000000">
                      <a:alpha val="43137"/>
                    </a:srgbClr>
                  </a:outerShdw>
                </a:effectLst>
              </a:rPr>
              <a:t>Different ways language is used to discuss religion</a:t>
            </a:r>
            <a:endParaRPr lang="en-GB" b="1" dirty="0">
              <a:solidFill>
                <a:schemeClr val="bg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custDataLst>
              <p:tags r:id="rId4"/>
            </p:custDataLst>
          </p:nvPr>
        </p:nvGraphicFramePr>
        <p:xfrm>
          <a:off x="323528" y="1412776"/>
          <a:ext cx="8496944" cy="5112568"/>
        </p:xfrm>
        <a:graphic>
          <a:graphicData uri="http://schemas.openxmlformats.org/drawingml/2006/table">
            <a:tbl>
              <a:tblPr firstRow="1" bandRow="1">
                <a:tableStyleId>{5C22544A-7EE6-4342-B048-85BDC9FD1C3A}</a:tableStyleId>
              </a:tblPr>
              <a:tblGrid>
                <a:gridCol w="2448272"/>
                <a:gridCol w="6048672"/>
              </a:tblGrid>
              <a:tr h="667652">
                <a:tc>
                  <a:txBody>
                    <a:bodyPr/>
                    <a:lstStyle/>
                    <a:p>
                      <a:pPr algn="l"/>
                      <a:r>
                        <a:rPr lang="en-GB" sz="2400" dirty="0" smtClean="0">
                          <a:latin typeface="Calibri" pitchFamily="34" charset="0"/>
                        </a:rPr>
                        <a:t>Type of language</a:t>
                      </a:r>
                      <a:endParaRPr lang="en-GB" sz="2400" dirty="0">
                        <a:latin typeface="Calibri" pitchFamily="34" charset="0"/>
                      </a:endParaRPr>
                    </a:p>
                  </a:txBody>
                  <a:tcPr anchor="ctr"/>
                </a:tc>
                <a:tc>
                  <a:txBody>
                    <a:bodyPr/>
                    <a:lstStyle/>
                    <a:p>
                      <a:pPr algn="l"/>
                      <a:r>
                        <a:rPr lang="en-GB" sz="2400" dirty="0" smtClean="0">
                          <a:latin typeface="Calibri" pitchFamily="34" charset="0"/>
                        </a:rPr>
                        <a:t>Explanation</a:t>
                      </a:r>
                      <a:endParaRPr lang="en-GB" sz="2400" dirty="0">
                        <a:latin typeface="Calibri" pitchFamily="34" charset="0"/>
                      </a:endParaRPr>
                    </a:p>
                  </a:txBody>
                  <a:tcPr anchor="ctr"/>
                </a:tc>
              </a:tr>
              <a:tr h="1646265">
                <a:tc>
                  <a:txBody>
                    <a:bodyPr/>
                    <a:lstStyle/>
                    <a:p>
                      <a:pPr algn="l"/>
                      <a:r>
                        <a:rPr lang="en-GB" sz="2400" dirty="0" smtClean="0">
                          <a:latin typeface="Calibri" pitchFamily="34" charset="0"/>
                        </a:rPr>
                        <a:t>Analogy</a:t>
                      </a:r>
                      <a:endParaRPr lang="en-GB" sz="2400" dirty="0">
                        <a:latin typeface="Calibri" pitchFamily="34" charset="0"/>
                      </a:endParaRPr>
                    </a:p>
                  </a:txBody>
                  <a:tcPr anchor="ctr"/>
                </a:tc>
                <a:tc>
                  <a:txBody>
                    <a:bodyPr/>
                    <a:lstStyle/>
                    <a:p>
                      <a:pPr algn="l"/>
                      <a:r>
                        <a:rPr lang="en-GB" sz="2400" dirty="0" smtClean="0">
                          <a:latin typeface="Calibri" pitchFamily="34" charset="0"/>
                        </a:rPr>
                        <a:t>Words used</a:t>
                      </a:r>
                      <a:r>
                        <a:rPr lang="en-GB" sz="2400" baseline="0" dirty="0" smtClean="0">
                          <a:latin typeface="Calibri" pitchFamily="34" charset="0"/>
                        </a:rPr>
                        <a:t> symbolically to suggest something else (not quite equal though – i.e. My dog is good is different to God is good)</a:t>
                      </a:r>
                      <a:endParaRPr lang="en-GB" sz="2400" dirty="0">
                        <a:latin typeface="Calibri" pitchFamily="34" charset="0"/>
                      </a:endParaRPr>
                    </a:p>
                  </a:txBody>
                  <a:tcPr anchor="ctr"/>
                </a:tc>
              </a:tr>
              <a:tr h="1646265">
                <a:tc>
                  <a:txBody>
                    <a:bodyPr/>
                    <a:lstStyle/>
                    <a:p>
                      <a:pPr algn="l"/>
                      <a:r>
                        <a:rPr lang="en-GB" sz="2400" dirty="0" smtClean="0">
                          <a:latin typeface="Calibri" pitchFamily="34" charset="0"/>
                        </a:rPr>
                        <a:t>Myth</a:t>
                      </a:r>
                      <a:endParaRPr lang="en-GB" sz="2400" dirty="0">
                        <a:latin typeface="Calibri" pitchFamily="34" charset="0"/>
                      </a:endParaRPr>
                    </a:p>
                  </a:txBody>
                  <a:tcPr anchor="ctr"/>
                </a:tc>
                <a:tc>
                  <a:txBody>
                    <a:bodyPr/>
                    <a:lstStyle/>
                    <a:p>
                      <a:pPr algn="l"/>
                      <a:r>
                        <a:rPr lang="en-GB" sz="2400" dirty="0" smtClean="0">
                          <a:latin typeface="Calibri" pitchFamily="34" charset="0"/>
                        </a:rPr>
                        <a:t>A story which is not factually true but has important</a:t>
                      </a:r>
                      <a:r>
                        <a:rPr lang="en-GB" sz="2400" baseline="0" dirty="0" smtClean="0">
                          <a:latin typeface="Calibri" pitchFamily="34" charset="0"/>
                        </a:rPr>
                        <a:t> spiritual truths. I.e. Is Genesis a myth?</a:t>
                      </a:r>
                      <a:endParaRPr lang="en-GB" sz="2400" dirty="0">
                        <a:latin typeface="Calibri" pitchFamily="34" charset="0"/>
                      </a:endParaRPr>
                    </a:p>
                  </a:txBody>
                  <a:tcPr anchor="ctr"/>
                </a:tc>
              </a:tr>
              <a:tr h="1152386">
                <a:tc>
                  <a:txBody>
                    <a:bodyPr/>
                    <a:lstStyle/>
                    <a:p>
                      <a:pPr algn="l"/>
                      <a:r>
                        <a:rPr lang="en-GB" sz="2400" dirty="0" smtClean="0">
                          <a:latin typeface="Calibri" pitchFamily="34" charset="0"/>
                        </a:rPr>
                        <a:t>Symbol</a:t>
                      </a:r>
                      <a:endParaRPr lang="en-GB" sz="2400" dirty="0">
                        <a:latin typeface="Calibri" pitchFamily="34" charset="0"/>
                      </a:endParaRPr>
                    </a:p>
                  </a:txBody>
                  <a:tcPr anchor="ctr"/>
                </a:tc>
                <a:tc>
                  <a:txBody>
                    <a:bodyPr/>
                    <a:lstStyle/>
                    <a:p>
                      <a:pPr algn="l"/>
                      <a:r>
                        <a:rPr lang="en-GB" sz="2400" dirty="0" smtClean="0">
                          <a:latin typeface="Calibri" pitchFamily="34" charset="0"/>
                        </a:rPr>
                        <a:t>A way of explaining the unexplainable – i.e. The Cross.</a:t>
                      </a:r>
                      <a:endParaRPr lang="en-GB" sz="2400" dirty="0">
                        <a:latin typeface="Calibri" pitchFamily="34" charset="0"/>
                      </a:endParaRPr>
                    </a:p>
                  </a:txBody>
                  <a:tcPr anchor="ctr"/>
                </a:tc>
              </a:tr>
            </a:tbl>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764776"/>
            </a:gs>
          </a:gsLst>
          <a:lin ang="5400000" scaled="1"/>
        </a:gradFill>
        <a:effectLst/>
      </p:bgPr>
    </p:bg>
    <p:spTree>
      <p:nvGrpSpPr>
        <p:cNvPr id="1" name=""/>
        <p:cNvGrpSpPr/>
        <p:nvPr/>
      </p:nvGrpSpPr>
      <p:grpSpPr>
        <a:xfrm>
          <a:off x="0" y="0"/>
          <a:ext cx="0" cy="0"/>
          <a:chOff x="0" y="0"/>
          <a:chExt cx="0" cy="0"/>
        </a:xfrm>
      </p:grpSpPr>
      <p:pic>
        <p:nvPicPr>
          <p:cNvPr id="21506" name="Picture 2" descr="http://1001christianclipart.com/downloads/simple/golf-player-with-border.jpg"/>
          <p:cNvPicPr>
            <a:picLocks noChangeAspect="1" noChangeArrowheads="1"/>
          </p:cNvPicPr>
          <p:nvPr>
            <p:custDataLst>
              <p:tags r:id="rId2"/>
            </p:custDataLst>
          </p:nvPr>
        </p:nvPicPr>
        <p:blipFill>
          <a:blip r:embed="rId7" cstate="print"/>
          <a:srcRect/>
          <a:stretch>
            <a:fillRect/>
          </a:stretch>
        </p:blipFill>
        <p:spPr bwMode="auto">
          <a:xfrm>
            <a:off x="0" y="0"/>
            <a:ext cx="9148018" cy="6858000"/>
          </a:xfrm>
          <a:prstGeom prst="rect">
            <a:avLst/>
          </a:prstGeom>
          <a:noFill/>
        </p:spPr>
      </p:pic>
      <p:sp>
        <p:nvSpPr>
          <p:cNvPr id="3075" name="Rectangle 3"/>
          <p:cNvSpPr>
            <a:spLocks noGrp="1" noChangeArrowheads="1"/>
          </p:cNvSpPr>
          <p:nvPr>
            <p:ph type="body" idx="1"/>
            <p:custDataLst>
              <p:tags r:id="rId3"/>
            </p:custDataLst>
          </p:nvPr>
        </p:nvSpPr>
        <p:spPr>
          <a:xfrm>
            <a:off x="642938" y="2068835"/>
            <a:ext cx="7772400" cy="4114800"/>
          </a:xfrm>
        </p:spPr>
        <p:txBody>
          <a:bodyPr/>
          <a:lstStyle/>
          <a:p>
            <a:pPr eaLnBrk="1" hangingPunct="1"/>
            <a:r>
              <a:rPr lang="en-GB" sz="2800" dirty="0" smtClean="0"/>
              <a:t>There is no God and those who believe in God are mistaken.</a:t>
            </a:r>
          </a:p>
          <a:p>
            <a:pPr eaLnBrk="1" hangingPunct="1"/>
            <a:r>
              <a:rPr lang="en-GB" sz="2800" dirty="0" smtClean="0"/>
              <a:t>People should stand on their own 2 feet and not rely on belief in God.</a:t>
            </a:r>
          </a:p>
          <a:p>
            <a:pPr eaLnBrk="1" hangingPunct="1"/>
            <a:r>
              <a:rPr lang="en-GB" sz="2800" dirty="0" smtClean="0"/>
              <a:t>God is not real or ever could be.</a:t>
            </a:r>
          </a:p>
          <a:p>
            <a:pPr eaLnBrk="1" hangingPunct="1"/>
            <a:r>
              <a:rPr lang="en-GB" sz="2800" dirty="0" smtClean="0"/>
              <a:t>God is only in the minds of those who believe.</a:t>
            </a:r>
          </a:p>
        </p:txBody>
      </p:sp>
      <p:sp>
        <p:nvSpPr>
          <p:cNvPr id="7" name="Rectangle 6"/>
          <p:cNvSpPr/>
          <p:nvPr>
            <p:custDataLst>
              <p:tags r:id="rId4"/>
            </p:custDataLst>
          </p:nvPr>
        </p:nvSpPr>
        <p:spPr>
          <a:xfrm>
            <a:off x="714348" y="44624"/>
            <a:ext cx="3365024" cy="1200329"/>
          </a:xfrm>
          <a:prstGeom prst="rect">
            <a:avLst/>
          </a:prstGeom>
          <a:noFill/>
        </p:spPr>
        <p:txBody>
          <a:bodyPr wrap="none">
            <a:spAutoFit/>
          </a:bodyPr>
          <a:lstStyle/>
          <a:p>
            <a:pPr>
              <a:defRPr/>
            </a:pPr>
            <a:r>
              <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charset="0"/>
                <a:cs typeface="Times New Roman" charset="0"/>
              </a:rPr>
              <a:t>Belief…</a:t>
            </a:r>
          </a:p>
        </p:txBody>
      </p:sp>
      <p:sp>
        <p:nvSpPr>
          <p:cNvPr id="8" name="Rectangle 7"/>
          <p:cNvSpPr/>
          <p:nvPr>
            <p:custDataLst>
              <p:tags r:id="rId5"/>
            </p:custDataLst>
          </p:nvPr>
        </p:nvSpPr>
        <p:spPr>
          <a:xfrm>
            <a:off x="714348" y="1196752"/>
            <a:ext cx="5836149" cy="646331"/>
          </a:xfrm>
          <a:prstGeom prst="rect">
            <a:avLst/>
          </a:prstGeom>
          <a:noFill/>
        </p:spPr>
        <p:txBody>
          <a:bodyPr wrap="none">
            <a:spAutoFit/>
          </a:bodyPr>
          <a:lstStyle/>
          <a:p>
            <a:pP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cs typeface="Times New Roman" charset="0"/>
              </a:rPr>
              <a:t>An Atheist believes…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5E5E76"/>
            </a:gs>
          </a:gsLst>
          <a:lin ang="5400000" scaled="1"/>
        </a:gradFill>
        <a:effectLst/>
      </p:bgPr>
    </p:bg>
    <p:spTree>
      <p:nvGrpSpPr>
        <p:cNvPr id="1" name=""/>
        <p:cNvGrpSpPr/>
        <p:nvPr/>
      </p:nvGrpSpPr>
      <p:grpSpPr>
        <a:xfrm>
          <a:off x="0" y="0"/>
          <a:ext cx="0" cy="0"/>
          <a:chOff x="0" y="0"/>
          <a:chExt cx="0" cy="0"/>
        </a:xfrm>
      </p:grpSpPr>
      <p:pic>
        <p:nvPicPr>
          <p:cNvPr id="6" name="Picture 2" descr="http://1001christianclipart.com/downloads/simple/golf-player-with-border.jpg"/>
          <p:cNvPicPr>
            <a:picLocks noChangeAspect="1" noChangeArrowheads="1"/>
          </p:cNvPicPr>
          <p:nvPr>
            <p:custDataLst>
              <p:tags r:id="rId2"/>
            </p:custDataLst>
          </p:nvPr>
        </p:nvPicPr>
        <p:blipFill>
          <a:blip r:embed="rId7" cstate="print"/>
          <a:srcRect/>
          <a:stretch>
            <a:fillRect/>
          </a:stretch>
        </p:blipFill>
        <p:spPr bwMode="auto">
          <a:xfrm>
            <a:off x="0" y="0"/>
            <a:ext cx="9148018" cy="6858000"/>
          </a:xfrm>
          <a:prstGeom prst="rect">
            <a:avLst/>
          </a:prstGeom>
          <a:noFill/>
        </p:spPr>
      </p:pic>
      <p:sp>
        <p:nvSpPr>
          <p:cNvPr id="4099" name="Rectangle 3"/>
          <p:cNvSpPr>
            <a:spLocks noGrp="1" noChangeArrowheads="1"/>
          </p:cNvSpPr>
          <p:nvPr>
            <p:ph type="body" idx="1"/>
            <p:custDataLst>
              <p:tags r:id="rId3"/>
            </p:custDataLst>
          </p:nvPr>
        </p:nvSpPr>
        <p:spPr>
          <a:xfrm>
            <a:off x="395536" y="428625"/>
            <a:ext cx="4419352" cy="1285875"/>
          </a:xfrm>
        </p:spPr>
        <p:txBody>
          <a:bodyPr/>
          <a:lstStyle/>
          <a:p>
            <a:pPr eaLnBrk="1" hangingPunct="1">
              <a:buFontTx/>
              <a:buNone/>
              <a:defRPr/>
            </a:pPr>
            <a:r>
              <a:rPr lang="en-GB" sz="3600" b="1" u="sng" dirty="0" smtClean="0">
                <a:effectLst>
                  <a:outerShdw blurRad="38100" dist="38100" dir="2700000" algn="tl">
                    <a:srgbClr val="000000">
                      <a:alpha val="43137"/>
                    </a:srgbClr>
                  </a:outerShdw>
                </a:effectLst>
                <a:latin typeface="Arial Narrow" pitchFamily="34" charset="0"/>
              </a:rPr>
              <a:t>An Agnostic</a:t>
            </a:r>
          </a:p>
        </p:txBody>
      </p:sp>
      <p:sp>
        <p:nvSpPr>
          <p:cNvPr id="8" name="Rectangle 7"/>
          <p:cNvSpPr/>
          <p:nvPr>
            <p:custDataLst>
              <p:tags r:id="rId4"/>
            </p:custDataLst>
          </p:nvPr>
        </p:nvSpPr>
        <p:spPr>
          <a:xfrm>
            <a:off x="5572132" y="214290"/>
            <a:ext cx="3365024" cy="1200329"/>
          </a:xfrm>
          <a:prstGeom prst="rect">
            <a:avLst/>
          </a:prstGeom>
          <a:noFill/>
        </p:spPr>
        <p:txBody>
          <a:bodyPr wrap="none">
            <a:spAutoFit/>
          </a:bodyPr>
          <a:lstStyle/>
          <a:p>
            <a:pPr algn="ctr">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charset="0"/>
                <a:cs typeface="Times New Roman" charset="0"/>
              </a:rPr>
              <a:t>Belief…</a:t>
            </a:r>
          </a:p>
        </p:txBody>
      </p:sp>
      <p:sp>
        <p:nvSpPr>
          <p:cNvPr id="10" name="TextBox 9"/>
          <p:cNvSpPr txBox="1"/>
          <p:nvPr>
            <p:custDataLst>
              <p:tags r:id="rId5"/>
            </p:custDataLst>
          </p:nvPr>
        </p:nvSpPr>
        <p:spPr>
          <a:xfrm>
            <a:off x="323528" y="1785938"/>
            <a:ext cx="8392417" cy="3108543"/>
          </a:xfrm>
          <a:prstGeom prst="rect">
            <a:avLst/>
          </a:prstGeom>
          <a:noFill/>
        </p:spPr>
        <p:txBody>
          <a:bodyPr wrap="square">
            <a:spAutoFit/>
          </a:bodyPr>
          <a:lstStyle/>
          <a:p>
            <a:pPr marL="358775" indent="-358775">
              <a:buFont typeface="Arial" pitchFamily="34" charset="0"/>
              <a:buChar char="•"/>
              <a:defRPr/>
            </a:pPr>
            <a:r>
              <a:rPr lang="en-GB" sz="2800" dirty="0">
                <a:effectLst>
                  <a:outerShdw blurRad="38100" dist="38100" dir="2700000" algn="tl">
                    <a:srgbClr val="000000">
                      <a:alpha val="43137"/>
                    </a:srgbClr>
                  </a:outerShdw>
                </a:effectLst>
                <a:latin typeface="Calibri" pitchFamily="34" charset="0"/>
                <a:cs typeface="Times New Roman" charset="0"/>
              </a:rPr>
              <a:t>God might exist but they are not sure.</a:t>
            </a:r>
          </a:p>
          <a:p>
            <a:pPr marL="358775" indent="-358775">
              <a:buFont typeface="Arial" pitchFamily="34" charset="0"/>
              <a:buChar char="•"/>
              <a:defRPr/>
            </a:pPr>
            <a:endParaRPr lang="en-GB" sz="2800" dirty="0">
              <a:effectLst>
                <a:outerShdw blurRad="38100" dist="38100" dir="2700000" algn="tl">
                  <a:srgbClr val="000000">
                    <a:alpha val="43137"/>
                  </a:srgbClr>
                </a:outerShdw>
              </a:effectLst>
              <a:latin typeface="Calibri" pitchFamily="34" charset="0"/>
              <a:cs typeface="Times New Roman" charset="0"/>
            </a:endParaRPr>
          </a:p>
          <a:p>
            <a:pPr marL="358775" indent="-358775">
              <a:buFont typeface="Arial" pitchFamily="34" charset="0"/>
              <a:buChar char="•"/>
              <a:defRPr/>
            </a:pPr>
            <a:r>
              <a:rPr lang="en-GB" sz="2800" b="1" dirty="0">
                <a:effectLst>
                  <a:outerShdw blurRad="38100" dist="38100" dir="2700000" algn="tl">
                    <a:srgbClr val="000000">
                      <a:alpha val="43137"/>
                    </a:srgbClr>
                  </a:outerShdw>
                </a:effectLst>
                <a:latin typeface="Calibri" pitchFamily="34" charset="0"/>
                <a:cs typeface="Times New Roman" charset="0"/>
              </a:rPr>
              <a:t>It will never be possible in this life to know if God exists or not.</a:t>
            </a:r>
          </a:p>
          <a:p>
            <a:pPr marL="358775" indent="-358775">
              <a:buFont typeface="Arial" pitchFamily="34" charset="0"/>
              <a:buChar char="•"/>
              <a:defRPr/>
            </a:pPr>
            <a:endParaRPr lang="en-GB" sz="2800" dirty="0">
              <a:effectLst>
                <a:outerShdw blurRad="38100" dist="38100" dir="2700000" algn="tl">
                  <a:srgbClr val="000000">
                    <a:alpha val="43137"/>
                  </a:srgbClr>
                </a:outerShdw>
              </a:effectLst>
              <a:latin typeface="Calibri" pitchFamily="34" charset="0"/>
              <a:cs typeface="Times New Roman" charset="0"/>
            </a:endParaRPr>
          </a:p>
          <a:p>
            <a:pPr marL="358775" indent="-358775">
              <a:buFont typeface="Arial" pitchFamily="34" charset="0"/>
              <a:buChar char="•"/>
              <a:defRPr/>
            </a:pPr>
            <a:r>
              <a:rPr lang="en-GB" sz="2800" dirty="0">
                <a:effectLst>
                  <a:outerShdw blurRad="38100" dist="38100" dir="2700000" algn="tl">
                    <a:srgbClr val="000000">
                      <a:alpha val="43137"/>
                    </a:srgbClr>
                  </a:outerShdw>
                </a:effectLst>
                <a:latin typeface="Calibri" pitchFamily="34" charset="0"/>
                <a:cs typeface="Times New Roman" charset="0"/>
              </a:rPr>
              <a:t>Any proof of the existence of God is beyond all human knowledge and understanding.</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reiht.com/wp-content/uploads/2009/10/red-and-star.jpg"/>
          <p:cNvPicPr>
            <a:picLocks noChangeAspect="1" noChangeArrowheads="1"/>
          </p:cNvPicPr>
          <p:nvPr>
            <p:custDataLst>
              <p:tags r:id="rId2"/>
            </p:custDataLst>
          </p:nvPr>
        </p:nvPicPr>
        <p:blipFill>
          <a:blip r:embed="rId8" cstate="print"/>
          <a:srcRect/>
          <a:stretch>
            <a:fillRect/>
          </a:stretch>
        </p:blipFill>
        <p:spPr bwMode="auto">
          <a:xfrm>
            <a:off x="0" y="0"/>
            <a:ext cx="9148018" cy="6858000"/>
          </a:xfrm>
          <a:prstGeom prst="rect">
            <a:avLst/>
          </a:prstGeom>
          <a:noFill/>
        </p:spPr>
      </p:pic>
      <p:sp>
        <p:nvSpPr>
          <p:cNvPr id="4" name="Title 3"/>
          <p:cNvSpPr>
            <a:spLocks noGrp="1"/>
          </p:cNvSpPr>
          <p:nvPr>
            <p:ph type="title"/>
            <p:custDataLst>
              <p:tags r:id="rId3"/>
            </p:custDataLst>
          </p:nvPr>
        </p:nvSpPr>
        <p:spPr>
          <a:xfrm>
            <a:off x="457200" y="274638"/>
            <a:ext cx="8229600" cy="582594"/>
          </a:xfrm>
        </p:spPr>
        <p:txBody>
          <a:bodyPr/>
          <a:lstStyle/>
          <a:p>
            <a:r>
              <a:rPr lang="en-GB" b="1" dirty="0" smtClean="0">
                <a:solidFill>
                  <a:schemeClr val="bg1"/>
                </a:solidFill>
                <a:effectLst>
                  <a:outerShdw blurRad="38100" dist="38100" dir="2700000" algn="tl">
                    <a:srgbClr val="000000">
                      <a:alpha val="43137"/>
                    </a:srgbClr>
                  </a:outerShdw>
                </a:effectLst>
              </a:rPr>
              <a:t>The Nature of God</a:t>
            </a:r>
            <a:endParaRPr lang="en-GB" b="1" dirty="0">
              <a:solidFill>
                <a:schemeClr val="bg1"/>
              </a:solidFill>
              <a:effectLst>
                <a:outerShdw blurRad="38100" dist="38100" dir="2700000" algn="tl">
                  <a:srgbClr val="000000">
                    <a:alpha val="43137"/>
                  </a:srgbClr>
                </a:outerShdw>
              </a:effectLst>
            </a:endParaRPr>
          </a:p>
        </p:txBody>
      </p:sp>
      <p:sp>
        <p:nvSpPr>
          <p:cNvPr id="9" name="Title 3"/>
          <p:cNvSpPr txBox="1">
            <a:spLocks/>
          </p:cNvSpPr>
          <p:nvPr>
            <p:custDataLst>
              <p:tags r:id="rId4"/>
            </p:custDataLst>
          </p:nvPr>
        </p:nvSpPr>
        <p:spPr bwMode="auto">
          <a:xfrm>
            <a:off x="428596" y="846142"/>
            <a:ext cx="8229600" cy="5825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rPr>
              <a:t>Monotheistic</a:t>
            </a:r>
            <a:r>
              <a:rPr kumimoji="0" lang="en-GB" sz="44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rPr>
              <a:t> and Eternal</a:t>
            </a:r>
            <a:endParaRPr kumimoji="0" lang="en-GB" sz="4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mj-cs"/>
            </a:endParaRPr>
          </a:p>
        </p:txBody>
      </p:sp>
      <p:sp>
        <p:nvSpPr>
          <p:cNvPr id="15" name="Text Placeholder 14"/>
          <p:cNvSpPr>
            <a:spLocks noGrp="1"/>
          </p:cNvSpPr>
          <p:nvPr>
            <p:ph type="body" idx="1"/>
            <p:custDataLst>
              <p:tags r:id="rId5"/>
            </p:custDataLst>
          </p:nvPr>
        </p:nvSpPr>
        <p:spPr/>
        <p:txBody>
          <a:bodyPr/>
          <a:lstStyle/>
          <a:p>
            <a:endParaRPr lang="en-GB"/>
          </a:p>
        </p:txBody>
      </p:sp>
      <p:graphicFrame>
        <p:nvGraphicFramePr>
          <p:cNvPr id="18" name="Table 17"/>
          <p:cNvGraphicFramePr>
            <a:graphicFrameLocks noGrp="1"/>
          </p:cNvGraphicFramePr>
          <p:nvPr>
            <p:custDataLst>
              <p:tags r:id="rId6"/>
            </p:custDataLst>
          </p:nvPr>
        </p:nvGraphicFramePr>
        <p:xfrm>
          <a:off x="142845" y="1544312"/>
          <a:ext cx="8786874" cy="4942840"/>
        </p:xfrm>
        <a:graphic>
          <a:graphicData uri="http://schemas.openxmlformats.org/drawingml/2006/table">
            <a:tbl>
              <a:tblPr firstRow="1" bandRow="1">
                <a:tableStyleId>{5C22544A-7EE6-4342-B048-85BDC9FD1C3A}</a:tableStyleId>
              </a:tblPr>
              <a:tblGrid>
                <a:gridCol w="2928958"/>
                <a:gridCol w="2928958"/>
                <a:gridCol w="2928958"/>
              </a:tblGrid>
              <a:tr h="370840">
                <a:tc>
                  <a:txBody>
                    <a:bodyPr/>
                    <a:lstStyle/>
                    <a:p>
                      <a:r>
                        <a:rPr lang="en-GB" dirty="0" smtClean="0"/>
                        <a:t>Male</a:t>
                      </a:r>
                      <a:endParaRPr lang="en-GB" dirty="0"/>
                    </a:p>
                  </a:txBody>
                  <a:tcPr/>
                </a:tc>
                <a:tc>
                  <a:txBody>
                    <a:bodyPr/>
                    <a:lstStyle/>
                    <a:p>
                      <a:r>
                        <a:rPr lang="en-GB" dirty="0" smtClean="0"/>
                        <a:t>Female</a:t>
                      </a:r>
                      <a:endParaRPr lang="en-GB" dirty="0"/>
                    </a:p>
                  </a:txBody>
                  <a:tcPr/>
                </a:tc>
                <a:tc>
                  <a:txBody>
                    <a:bodyPr/>
                    <a:lstStyle/>
                    <a:p>
                      <a:r>
                        <a:rPr lang="en-GB" dirty="0" smtClean="0"/>
                        <a:t>Neither</a:t>
                      </a:r>
                      <a:endParaRPr lang="en-GB" dirty="0"/>
                    </a:p>
                  </a:txBody>
                  <a:tcPr/>
                </a:tc>
              </a:tr>
              <a:tr h="370840">
                <a:tc>
                  <a:txBody>
                    <a:bodyPr/>
                    <a:lstStyle/>
                    <a:p>
                      <a:r>
                        <a:rPr lang="en-GB" dirty="0" smtClean="0"/>
                        <a:t>‘All things have been committed to me by my Father.</a:t>
                      </a:r>
                      <a:r>
                        <a:rPr lang="en-GB" baseline="0" dirty="0" smtClean="0"/>
                        <a:t> No one knows the son except the Father, and no one knows the Father except through the Son and those whom the Son chooses to reveal him’ Matt 11:27</a:t>
                      </a:r>
                      <a:endParaRPr lang="en-GB" dirty="0"/>
                    </a:p>
                  </a:txBody>
                  <a:tcPr/>
                </a:tc>
                <a:tc>
                  <a:txBody>
                    <a:bodyPr/>
                    <a:lstStyle/>
                    <a:p>
                      <a:r>
                        <a:rPr lang="en-GB" dirty="0" smtClean="0"/>
                        <a:t>‘As a mother comforts</a:t>
                      </a:r>
                      <a:r>
                        <a:rPr lang="en-GB" baseline="0" dirty="0" smtClean="0"/>
                        <a:t> her child, so will </a:t>
                      </a:r>
                      <a:r>
                        <a:rPr lang="en-GB" baseline="0" dirty="0" err="1" smtClean="0"/>
                        <a:t>i</a:t>
                      </a:r>
                      <a:r>
                        <a:rPr lang="en-GB" baseline="0" dirty="0" smtClean="0"/>
                        <a:t> comfort you’ (Isaiah 66:13)</a:t>
                      </a:r>
                    </a:p>
                    <a:p>
                      <a:endParaRPr lang="en-GB" baseline="0" dirty="0" smtClean="0"/>
                    </a:p>
                    <a:p>
                      <a:r>
                        <a:rPr lang="en-GB" baseline="0" dirty="0" smtClean="0"/>
                        <a:t>Julian of Norwich refers to God in her book ‘Revelations of Divine Love’ as a mother</a:t>
                      </a:r>
                      <a:endParaRPr lang="en-GB" dirty="0"/>
                    </a:p>
                  </a:txBody>
                  <a:tcPr/>
                </a:tc>
                <a:tc>
                  <a:txBody>
                    <a:bodyPr/>
                    <a:lstStyle/>
                    <a:p>
                      <a:r>
                        <a:rPr lang="en-GB" dirty="0" smtClean="0"/>
                        <a:t>‘No one has ever seen God; but if we love one another, God lives in us and his</a:t>
                      </a:r>
                      <a:r>
                        <a:rPr lang="en-GB" baseline="0" dirty="0" smtClean="0"/>
                        <a:t> love is made complete in us’ (1 John 4:12)</a:t>
                      </a:r>
                    </a:p>
                    <a:p>
                      <a:endParaRPr lang="en-GB" baseline="0" dirty="0" smtClean="0"/>
                    </a:p>
                    <a:p>
                      <a:r>
                        <a:rPr lang="en-GB" baseline="0" dirty="0" smtClean="0"/>
                        <a:t>‘You cannot see my face, for no one my see me and live’ Exodus 33:20</a:t>
                      </a:r>
                    </a:p>
                    <a:p>
                      <a:endParaRPr lang="en-GB" baseline="0" dirty="0" smtClean="0"/>
                    </a:p>
                    <a:p>
                      <a:r>
                        <a:rPr lang="en-GB" baseline="0" dirty="0" smtClean="0"/>
                        <a:t>‘God is spirit, and his worshipers must worship in spirit and in truth’ John 4:24</a:t>
                      </a:r>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‘God said ‘Let us make man in our image’ (Gen 1:26) – original Hebrew refers to the whole of humanity rather than just male. Image of God is not necessarily a physical characteristic and therefore may not refer to gender issues.</a:t>
                      </a:r>
                      <a:endParaRPr lang="en-GB" dirty="0"/>
                    </a:p>
                  </a:txBody>
                  <a:tcPr/>
                </a:tc>
                <a:tc hMerge="1">
                  <a:txBody>
                    <a:bodyPr/>
                    <a:lstStyle/>
                    <a:p>
                      <a:endParaRPr lang="en-GB" dirty="0"/>
                    </a:p>
                  </a:txBody>
                  <a:tcPr/>
                </a:tc>
                <a:tc hMerge="1">
                  <a:txBody>
                    <a:bodyPr/>
                    <a:lstStyle/>
                    <a:p>
                      <a:endParaRPr lang="en-GB"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5E5E76"/>
            </a:gs>
          </a:gsLst>
          <a:lin ang="5400000" scaled="1"/>
        </a:gradFill>
        <a:effectLst/>
      </p:bgPr>
    </p:bg>
    <p:spTree>
      <p:nvGrpSpPr>
        <p:cNvPr id="1" name=""/>
        <p:cNvGrpSpPr/>
        <p:nvPr/>
      </p:nvGrpSpPr>
      <p:grpSpPr>
        <a:xfrm>
          <a:off x="0" y="0"/>
          <a:ext cx="0" cy="0"/>
          <a:chOff x="0" y="0"/>
          <a:chExt cx="0" cy="0"/>
        </a:xfrm>
      </p:grpSpPr>
      <p:pic>
        <p:nvPicPr>
          <p:cNvPr id="15" name="Picture 2" descr="http://reiht.com/wp-content/uploads/2009/10/red-and-star.jpg"/>
          <p:cNvPicPr>
            <a:picLocks noChangeAspect="1" noChangeArrowheads="1"/>
          </p:cNvPicPr>
          <p:nvPr>
            <p:custDataLst>
              <p:tags r:id="rId2"/>
            </p:custDataLst>
          </p:nvPr>
        </p:nvPicPr>
        <p:blipFill>
          <a:blip r:embed="rId16" cstate="print"/>
          <a:srcRect/>
          <a:stretch>
            <a:fillRect/>
          </a:stretch>
        </p:blipFill>
        <p:spPr bwMode="auto">
          <a:xfrm>
            <a:off x="0" y="0"/>
            <a:ext cx="9148018" cy="6858000"/>
          </a:xfrm>
          <a:prstGeom prst="rect">
            <a:avLst/>
          </a:prstGeom>
          <a:noFill/>
        </p:spPr>
      </p:pic>
      <p:sp>
        <p:nvSpPr>
          <p:cNvPr id="10243" name="Rectangle 3"/>
          <p:cNvSpPr>
            <a:spLocks noGrp="1" noChangeArrowheads="1"/>
          </p:cNvSpPr>
          <p:nvPr>
            <p:ph type="body" sz="half" idx="1"/>
            <p:custDataLst>
              <p:tags r:id="rId3"/>
            </p:custDataLst>
          </p:nvPr>
        </p:nvSpPr>
        <p:spPr>
          <a:xfrm>
            <a:off x="685800" y="1447800"/>
            <a:ext cx="3810000" cy="4648200"/>
          </a:xfrm>
        </p:spPr>
        <p:txBody>
          <a:bodyPr/>
          <a:lstStyle/>
          <a:p>
            <a:pPr algn="ctr" eaLnBrk="1" hangingPunct="1">
              <a:buFontTx/>
              <a:buNone/>
              <a:defRPr/>
            </a:pPr>
            <a:r>
              <a:rPr lang="en-GB" sz="3200" b="1" u="sng" dirty="0" smtClean="0">
                <a:solidFill>
                  <a:schemeClr val="bg1"/>
                </a:solidFill>
              </a:rPr>
              <a:t>The Trinity Triangle</a:t>
            </a:r>
          </a:p>
        </p:txBody>
      </p:sp>
      <p:sp>
        <p:nvSpPr>
          <p:cNvPr id="9220" name="Rectangle 4"/>
          <p:cNvSpPr>
            <a:spLocks noGrp="1" noChangeArrowheads="1"/>
          </p:cNvSpPr>
          <p:nvPr>
            <p:ph type="body" sz="half" idx="2"/>
            <p:custDataLst>
              <p:tags r:id="rId4"/>
            </p:custDataLst>
          </p:nvPr>
        </p:nvSpPr>
        <p:spPr>
          <a:xfrm>
            <a:off x="4644008" y="2420888"/>
            <a:ext cx="4455220" cy="4495800"/>
          </a:xfrm>
        </p:spPr>
        <p:txBody>
          <a:bodyPr/>
          <a:lstStyle/>
          <a:p>
            <a:pPr eaLnBrk="1" hangingPunct="1">
              <a:lnSpc>
                <a:spcPct val="90000"/>
              </a:lnSpc>
            </a:pPr>
            <a:r>
              <a:rPr lang="en-GB" b="1" dirty="0" smtClean="0">
                <a:solidFill>
                  <a:schemeClr val="bg1"/>
                </a:solidFill>
                <a:latin typeface="Calibri" pitchFamily="34" charset="0"/>
              </a:rPr>
              <a:t>The Trinity is the Father, Son and Holy Ghost.</a:t>
            </a:r>
          </a:p>
          <a:p>
            <a:pPr eaLnBrk="1" hangingPunct="1">
              <a:lnSpc>
                <a:spcPct val="90000"/>
              </a:lnSpc>
            </a:pPr>
            <a:r>
              <a:rPr lang="en-GB" b="1" dirty="0" smtClean="0">
                <a:solidFill>
                  <a:schemeClr val="bg1"/>
                </a:solidFill>
                <a:latin typeface="Calibri" pitchFamily="34" charset="0"/>
              </a:rPr>
              <a:t>Each part of the Trinity is separate – Jesus Christ is not the father, nor is the Holy Ghost Jesus Christ.</a:t>
            </a:r>
          </a:p>
          <a:p>
            <a:pPr eaLnBrk="1" hangingPunct="1">
              <a:lnSpc>
                <a:spcPct val="90000"/>
              </a:lnSpc>
            </a:pPr>
            <a:r>
              <a:rPr lang="en-GB" b="1" dirty="0" smtClean="0">
                <a:solidFill>
                  <a:schemeClr val="bg1"/>
                </a:solidFill>
                <a:latin typeface="Calibri" pitchFamily="34" charset="0"/>
              </a:rPr>
              <a:t>God is known through each different part – Father, Son and Ghost.</a:t>
            </a:r>
          </a:p>
          <a:p>
            <a:pPr eaLnBrk="1" hangingPunct="1">
              <a:lnSpc>
                <a:spcPct val="90000"/>
              </a:lnSpc>
            </a:pPr>
            <a:endParaRPr lang="en-GB" b="1" dirty="0" smtClean="0">
              <a:solidFill>
                <a:schemeClr val="bg1"/>
              </a:solidFill>
              <a:latin typeface="Poor Richard" pitchFamily="18" charset="0"/>
            </a:endParaRPr>
          </a:p>
        </p:txBody>
      </p:sp>
      <p:sp>
        <p:nvSpPr>
          <p:cNvPr id="9221" name="WordArt 6"/>
          <p:cNvSpPr>
            <a:spLocks noChangeArrowheads="1" noChangeShapeType="1" noTextEdit="1"/>
          </p:cNvSpPr>
          <p:nvPr>
            <p:custDataLst>
              <p:tags r:id="rId5"/>
            </p:custDataLst>
          </p:nvPr>
        </p:nvSpPr>
        <p:spPr bwMode="auto">
          <a:xfrm>
            <a:off x="2133600" y="3886200"/>
            <a:ext cx="74295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GB" sz="3600" kern="10">
                <a:ln w="9525">
                  <a:round/>
                  <a:headEnd/>
                  <a:tailEnd/>
                </a:ln>
                <a:gradFill rotWithShape="1">
                  <a:gsLst>
                    <a:gs pos="0">
                      <a:srgbClr val="FFFFCC"/>
                    </a:gs>
                    <a:gs pos="100000">
                      <a:srgbClr val="FF9999"/>
                    </a:gs>
                  </a:gsLst>
                  <a:lin ang="5400000" scaled="1"/>
                </a:gradFill>
                <a:latin typeface="Poor Richard"/>
              </a:rPr>
              <a:t>God</a:t>
            </a:r>
          </a:p>
        </p:txBody>
      </p:sp>
      <p:sp>
        <p:nvSpPr>
          <p:cNvPr id="16" name="Isosceles Triangle 15"/>
          <p:cNvSpPr/>
          <p:nvPr>
            <p:custDataLst>
              <p:tags r:id="rId6"/>
            </p:custDataLst>
          </p:nvPr>
        </p:nvSpPr>
        <p:spPr>
          <a:xfrm>
            <a:off x="1071563" y="2857500"/>
            <a:ext cx="2928937" cy="2571750"/>
          </a:xfrm>
          <a:prstGeom prst="triangle">
            <a:avLst/>
          </a:prstGeom>
          <a:gradFill>
            <a:gsLst>
              <a:gs pos="76000">
                <a:srgbClr val="FFFFFF"/>
              </a:gs>
              <a:gs pos="50000">
                <a:srgbClr val="FF9999">
                  <a:gamma/>
                  <a:shade val="46275"/>
                  <a:invGamma/>
                </a:srgbClr>
              </a:gs>
              <a:gs pos="100000">
                <a:srgbClr val="FF999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custDataLst>
              <p:tags r:id="rId7"/>
            </p:custDataLst>
          </p:nvPr>
        </p:nvSpPr>
        <p:spPr>
          <a:xfrm>
            <a:off x="1928794" y="4071942"/>
            <a:ext cx="1236236" cy="646331"/>
          </a:xfrm>
          <a:prstGeom prst="rect">
            <a:avLst/>
          </a:prstGeom>
          <a:noFill/>
        </p:spPr>
        <p:txBody>
          <a:bodyPr wrap="none">
            <a:spAutoFit/>
          </a:bodyPr>
          <a:lstStyle/>
          <a:p>
            <a:pPr algn="ct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cs typeface="Times New Roman" charset="0"/>
              </a:rPr>
              <a:t>God</a:t>
            </a:r>
          </a:p>
        </p:txBody>
      </p:sp>
      <p:sp>
        <p:nvSpPr>
          <p:cNvPr id="18" name="Rectangle 17"/>
          <p:cNvSpPr/>
          <p:nvPr>
            <p:custDataLst>
              <p:tags r:id="rId8"/>
            </p:custDataLst>
          </p:nvPr>
        </p:nvSpPr>
        <p:spPr>
          <a:xfrm>
            <a:off x="2228067" y="2000240"/>
            <a:ext cx="579005" cy="646331"/>
          </a:xfrm>
          <a:prstGeom prst="rect">
            <a:avLst/>
          </a:prstGeom>
          <a:noFill/>
        </p:spPr>
        <p:txBody>
          <a:bodyPr wrap="none">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Times New Roman" charset="0"/>
              </a:rPr>
              <a:t>JC</a:t>
            </a:r>
          </a:p>
        </p:txBody>
      </p:sp>
      <p:sp>
        <p:nvSpPr>
          <p:cNvPr id="19" name="Rectangle 18"/>
          <p:cNvSpPr/>
          <p:nvPr>
            <p:custDataLst>
              <p:tags r:id="rId9"/>
            </p:custDataLst>
          </p:nvPr>
        </p:nvSpPr>
        <p:spPr>
          <a:xfrm>
            <a:off x="326757" y="5500702"/>
            <a:ext cx="1386277" cy="646331"/>
          </a:xfrm>
          <a:prstGeom prst="rect">
            <a:avLst/>
          </a:prstGeom>
          <a:noFill/>
        </p:spPr>
        <p:txBody>
          <a:bodyPr wrap="none">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Times New Roman" charset="0"/>
              </a:rPr>
              <a:t>Father</a:t>
            </a:r>
          </a:p>
        </p:txBody>
      </p:sp>
      <p:sp>
        <p:nvSpPr>
          <p:cNvPr id="20" name="Rectangle 19"/>
          <p:cNvSpPr/>
          <p:nvPr>
            <p:custDataLst>
              <p:tags r:id="rId10"/>
            </p:custDataLst>
          </p:nvPr>
        </p:nvSpPr>
        <p:spPr>
          <a:xfrm>
            <a:off x="3351526" y="5500702"/>
            <a:ext cx="1164101" cy="646331"/>
          </a:xfrm>
          <a:prstGeom prst="rect">
            <a:avLst/>
          </a:prstGeom>
          <a:noFill/>
        </p:spPr>
        <p:txBody>
          <a:bodyPr wrap="none">
            <a:spAutoFit/>
          </a:bodyPr>
          <a:lstStyle/>
          <a:p>
            <a:pPr algn="ct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Times New Roman" charset="0"/>
              </a:rPr>
              <a:t>Spirit</a:t>
            </a:r>
          </a:p>
        </p:txBody>
      </p:sp>
      <p:cxnSp>
        <p:nvCxnSpPr>
          <p:cNvPr id="24" name="Straight Arrow Connector 23"/>
          <p:cNvCxnSpPr>
            <a:endCxn id="18" idx="2"/>
          </p:cNvCxnSpPr>
          <p:nvPr>
            <p:custDataLst>
              <p:tags r:id="rId11"/>
            </p:custDataLst>
          </p:nvPr>
        </p:nvCxnSpPr>
        <p:spPr>
          <a:xfrm rot="5400000" flipH="1" flipV="1">
            <a:off x="1831975" y="3314909"/>
            <a:ext cx="1353933" cy="172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rot="5400000">
            <a:off x="1214438" y="4857750"/>
            <a:ext cx="714375" cy="714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rot="16200000" flipH="1">
            <a:off x="3000376" y="4786312"/>
            <a:ext cx="785812" cy="7858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custDataLst>
              <p:tags r:id="rId14"/>
            </p:custDataLst>
          </p:nvPr>
        </p:nvSpPr>
        <p:spPr>
          <a:xfrm>
            <a:off x="2285984" y="285728"/>
            <a:ext cx="4769575"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cs typeface="Times New Roman" charset="0"/>
              </a:rPr>
              <a:t>The Trinity</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99FF"/>
            </a:gs>
            <a:gs pos="100000">
              <a:srgbClr val="474776"/>
            </a:gs>
          </a:gsLst>
          <a:lin ang="5400000" scaled="1"/>
        </a:gradFill>
        <a:effectLst/>
      </p:bgPr>
    </p:bg>
    <p:spTree>
      <p:nvGrpSpPr>
        <p:cNvPr id="1" name=""/>
        <p:cNvGrpSpPr/>
        <p:nvPr/>
      </p:nvGrpSpPr>
      <p:grpSpPr>
        <a:xfrm>
          <a:off x="0" y="0"/>
          <a:ext cx="0" cy="0"/>
          <a:chOff x="0" y="0"/>
          <a:chExt cx="0" cy="0"/>
        </a:xfrm>
      </p:grpSpPr>
      <p:pic>
        <p:nvPicPr>
          <p:cNvPr id="7" name="Picture 2" descr="http://reiht.com/wp-content/uploads/2009/10/red-and-star.jpg"/>
          <p:cNvPicPr>
            <a:picLocks noChangeAspect="1" noChangeArrowheads="1"/>
          </p:cNvPicPr>
          <p:nvPr>
            <p:custDataLst>
              <p:tags r:id="rId2"/>
            </p:custDataLst>
          </p:nvPr>
        </p:nvPicPr>
        <p:blipFill>
          <a:blip r:embed="rId8" cstate="print"/>
          <a:srcRect/>
          <a:stretch>
            <a:fillRect/>
          </a:stretch>
        </p:blipFill>
        <p:spPr bwMode="auto">
          <a:xfrm>
            <a:off x="0" y="0"/>
            <a:ext cx="9148018" cy="6858000"/>
          </a:xfrm>
          <a:prstGeom prst="rect">
            <a:avLst/>
          </a:prstGeom>
          <a:noFill/>
        </p:spPr>
      </p:pic>
      <p:sp>
        <p:nvSpPr>
          <p:cNvPr id="10243" name="Rectangle 3"/>
          <p:cNvSpPr>
            <a:spLocks noGrp="1" noChangeArrowheads="1"/>
          </p:cNvSpPr>
          <p:nvPr>
            <p:ph type="body" sz="half" idx="1"/>
            <p:custDataLst>
              <p:tags r:id="rId3"/>
            </p:custDataLst>
          </p:nvPr>
        </p:nvSpPr>
        <p:spPr>
          <a:xfrm>
            <a:off x="35496" y="101352"/>
            <a:ext cx="4191000" cy="2895600"/>
          </a:xfrm>
        </p:spPr>
        <p:txBody>
          <a:bodyPr/>
          <a:lstStyle/>
          <a:p>
            <a:pPr algn="ctr" eaLnBrk="1" hangingPunct="1">
              <a:buFontTx/>
              <a:buNone/>
            </a:pPr>
            <a:r>
              <a:rPr lang="en-GB" sz="2400" b="1" u="sng" dirty="0" smtClean="0">
                <a:solidFill>
                  <a:schemeClr val="bg1"/>
                </a:solidFill>
                <a:effectLst>
                  <a:outerShdw blurRad="38100" dist="38100" dir="2700000" algn="tl">
                    <a:srgbClr val="000000">
                      <a:alpha val="43137"/>
                    </a:srgbClr>
                  </a:outerShdw>
                </a:effectLst>
                <a:latin typeface="Arial Narrow" pitchFamily="34" charset="0"/>
              </a:rPr>
              <a:t>God the Father</a:t>
            </a:r>
          </a:p>
          <a:p>
            <a:pPr eaLnBrk="1" hangingPunct="1"/>
            <a:r>
              <a:rPr lang="en-GB" sz="2400" b="1" dirty="0" smtClean="0">
                <a:solidFill>
                  <a:schemeClr val="bg1"/>
                </a:solidFill>
                <a:effectLst>
                  <a:outerShdw blurRad="38100" dist="38100" dir="2700000" algn="tl">
                    <a:srgbClr val="000000">
                      <a:alpha val="43137"/>
                    </a:srgbClr>
                  </a:outerShdw>
                </a:effectLst>
                <a:latin typeface="Arial Narrow" pitchFamily="34" charset="0"/>
              </a:rPr>
              <a:t>Calling God ‘Father’ humanised him.</a:t>
            </a:r>
          </a:p>
          <a:p>
            <a:pPr eaLnBrk="1" hangingPunct="1"/>
            <a:r>
              <a:rPr lang="en-GB" sz="2400" b="1" dirty="0" smtClean="0">
                <a:solidFill>
                  <a:schemeClr val="bg1"/>
                </a:solidFill>
                <a:effectLst>
                  <a:outerShdw blurRad="38100" dist="38100" dir="2700000" algn="tl">
                    <a:srgbClr val="000000">
                      <a:alpha val="43137"/>
                    </a:srgbClr>
                  </a:outerShdw>
                </a:effectLst>
                <a:latin typeface="Arial Narrow" pitchFamily="34" charset="0"/>
              </a:rPr>
              <a:t>It was a way of teaching people that God loved and cared for them – just as a good human father cares for his children.</a:t>
            </a:r>
          </a:p>
        </p:txBody>
      </p:sp>
      <p:sp>
        <p:nvSpPr>
          <p:cNvPr id="10244" name="Rectangle 4"/>
          <p:cNvSpPr>
            <a:spLocks noGrp="1" noChangeArrowheads="1"/>
          </p:cNvSpPr>
          <p:nvPr>
            <p:ph type="body" sz="half" idx="2"/>
            <p:custDataLst>
              <p:tags r:id="rId4"/>
            </p:custDataLst>
          </p:nvPr>
        </p:nvSpPr>
        <p:spPr>
          <a:xfrm>
            <a:off x="4769296" y="116632"/>
            <a:ext cx="4267200" cy="4648200"/>
          </a:xfrm>
        </p:spPr>
        <p:txBody>
          <a:bodyPr/>
          <a:lstStyle/>
          <a:p>
            <a:pPr algn="ctr" eaLnBrk="1" hangingPunct="1">
              <a:lnSpc>
                <a:spcPct val="90000"/>
              </a:lnSpc>
              <a:buFontTx/>
              <a:buNone/>
            </a:pPr>
            <a:r>
              <a:rPr lang="en-GB" sz="2400" b="1" u="sng" dirty="0" smtClean="0">
                <a:solidFill>
                  <a:schemeClr val="bg1"/>
                </a:solidFill>
                <a:effectLst>
                  <a:outerShdw blurRad="38100" dist="38100" dir="2700000" algn="tl">
                    <a:srgbClr val="000000">
                      <a:alpha val="43137"/>
                    </a:srgbClr>
                  </a:outerShdw>
                </a:effectLst>
                <a:latin typeface="Arial Narrow" pitchFamily="34" charset="0"/>
              </a:rPr>
              <a:t>God the Son</a:t>
            </a:r>
          </a:p>
          <a:p>
            <a:pPr eaLnBrk="1" hangingPunct="1">
              <a:lnSpc>
                <a:spcPct val="90000"/>
              </a:lnSpc>
            </a:pPr>
            <a:r>
              <a:rPr lang="en-GB" sz="2400" b="1" dirty="0" smtClean="0">
                <a:solidFill>
                  <a:schemeClr val="bg1"/>
                </a:solidFill>
                <a:effectLst>
                  <a:outerShdw blurRad="38100" dist="38100" dir="2700000" algn="tl">
                    <a:srgbClr val="000000">
                      <a:alpha val="43137"/>
                    </a:srgbClr>
                  </a:outerShdw>
                </a:effectLst>
                <a:latin typeface="Arial Narrow" pitchFamily="34" charset="0"/>
              </a:rPr>
              <a:t>Christians believe the most complete revelation of God has come to them through Jesus. </a:t>
            </a:r>
          </a:p>
          <a:p>
            <a:pPr eaLnBrk="1" hangingPunct="1">
              <a:lnSpc>
                <a:spcPct val="90000"/>
              </a:lnSpc>
            </a:pPr>
            <a:endParaRPr lang="en-GB" sz="2400" b="1" dirty="0" smtClean="0">
              <a:solidFill>
                <a:schemeClr val="bg1"/>
              </a:solidFill>
              <a:effectLst>
                <a:outerShdw blurRad="38100" dist="38100" dir="2700000" algn="tl">
                  <a:srgbClr val="000000">
                    <a:alpha val="43137"/>
                  </a:srgbClr>
                </a:outerShdw>
              </a:effectLst>
              <a:latin typeface="Arial Narrow" pitchFamily="34" charset="0"/>
            </a:endParaRPr>
          </a:p>
          <a:p>
            <a:pPr eaLnBrk="1" hangingPunct="1">
              <a:lnSpc>
                <a:spcPct val="90000"/>
              </a:lnSpc>
            </a:pPr>
            <a:r>
              <a:rPr lang="en-GB" sz="2400" b="1" dirty="0" smtClean="0">
                <a:solidFill>
                  <a:schemeClr val="bg1"/>
                </a:solidFill>
                <a:effectLst>
                  <a:outerShdw blurRad="38100" dist="38100" dir="2700000" algn="tl">
                    <a:srgbClr val="000000">
                      <a:alpha val="43137"/>
                    </a:srgbClr>
                  </a:outerShdw>
                </a:effectLst>
                <a:latin typeface="Arial Narrow" pitchFamily="34" charset="0"/>
              </a:rPr>
              <a:t>He was born as ‘God in flesh’ – the son of God and of the Virgin Mary.</a:t>
            </a:r>
          </a:p>
          <a:p>
            <a:pPr eaLnBrk="1" hangingPunct="1">
              <a:lnSpc>
                <a:spcPct val="90000"/>
              </a:lnSpc>
            </a:pPr>
            <a:endParaRPr lang="en-GB" sz="2400" b="1" dirty="0" smtClean="0">
              <a:solidFill>
                <a:schemeClr val="bg1"/>
              </a:solidFill>
              <a:effectLst>
                <a:outerShdw blurRad="38100" dist="38100" dir="2700000" algn="tl">
                  <a:srgbClr val="000000">
                    <a:alpha val="43137"/>
                  </a:srgbClr>
                </a:outerShdw>
              </a:effectLst>
              <a:latin typeface="Arial Narrow" pitchFamily="34" charset="0"/>
            </a:endParaRPr>
          </a:p>
          <a:p>
            <a:pPr eaLnBrk="1" hangingPunct="1">
              <a:lnSpc>
                <a:spcPct val="90000"/>
              </a:lnSpc>
            </a:pPr>
            <a:r>
              <a:rPr lang="en-GB" sz="2400" b="1" dirty="0" smtClean="0">
                <a:solidFill>
                  <a:schemeClr val="bg1"/>
                </a:solidFill>
                <a:effectLst>
                  <a:outerShdw blurRad="38100" dist="38100" dir="2700000" algn="tl">
                    <a:srgbClr val="000000">
                      <a:alpha val="43137"/>
                    </a:srgbClr>
                  </a:outerShdw>
                </a:effectLst>
                <a:latin typeface="Arial Narrow" pitchFamily="34" charset="0"/>
              </a:rPr>
              <a:t>Here he was able to show something of the true nature of God.</a:t>
            </a:r>
          </a:p>
          <a:p>
            <a:pPr eaLnBrk="1" hangingPunct="1">
              <a:lnSpc>
                <a:spcPct val="90000"/>
              </a:lnSpc>
            </a:pPr>
            <a:endParaRPr lang="en-GB" sz="2400" b="1" dirty="0" smtClean="0">
              <a:solidFill>
                <a:schemeClr val="bg1"/>
              </a:solidFill>
              <a:effectLst>
                <a:outerShdw blurRad="38100" dist="38100" dir="2700000" algn="tl">
                  <a:srgbClr val="000000">
                    <a:alpha val="43137"/>
                  </a:srgbClr>
                </a:outerShdw>
              </a:effectLst>
              <a:latin typeface="Arial Narrow" pitchFamily="34" charset="0"/>
            </a:endParaRPr>
          </a:p>
          <a:p>
            <a:pPr eaLnBrk="1" hangingPunct="1">
              <a:lnSpc>
                <a:spcPct val="90000"/>
              </a:lnSpc>
            </a:pPr>
            <a:r>
              <a:rPr lang="en-GB" sz="2400" b="1" dirty="0" smtClean="0">
                <a:solidFill>
                  <a:schemeClr val="bg1"/>
                </a:solidFill>
                <a:effectLst>
                  <a:outerShdw blurRad="38100" dist="38100" dir="2700000" algn="tl">
                    <a:srgbClr val="000000">
                      <a:alpha val="43137"/>
                    </a:srgbClr>
                  </a:outerShdw>
                </a:effectLst>
                <a:latin typeface="Arial Narrow" pitchFamily="34" charset="0"/>
              </a:rPr>
              <a:t>He died on the cross so that sins could be forgiven. He was resurrected from the dead and ascended into Heaven.</a:t>
            </a:r>
          </a:p>
          <a:p>
            <a:pPr eaLnBrk="1" hangingPunct="1">
              <a:lnSpc>
                <a:spcPct val="90000"/>
              </a:lnSpc>
            </a:pPr>
            <a:endParaRPr lang="en-GB" sz="2400" b="1" dirty="0" smtClean="0">
              <a:solidFill>
                <a:schemeClr val="bg1"/>
              </a:solidFill>
              <a:effectLst>
                <a:outerShdw blurRad="38100" dist="38100" dir="2700000" algn="tl">
                  <a:srgbClr val="000000">
                    <a:alpha val="43137"/>
                  </a:srgbClr>
                </a:outerShdw>
              </a:effectLst>
              <a:latin typeface="Poor Richard" pitchFamily="18" charset="0"/>
            </a:endParaRPr>
          </a:p>
        </p:txBody>
      </p:sp>
      <p:sp>
        <p:nvSpPr>
          <p:cNvPr id="10245" name="Text Box 5"/>
          <p:cNvSpPr txBox="1">
            <a:spLocks noChangeArrowheads="1"/>
          </p:cNvSpPr>
          <p:nvPr>
            <p:custDataLst>
              <p:tags r:id="rId5"/>
            </p:custDataLst>
          </p:nvPr>
        </p:nvSpPr>
        <p:spPr bwMode="auto">
          <a:xfrm>
            <a:off x="251520" y="3789040"/>
            <a:ext cx="3276600" cy="2124075"/>
          </a:xfrm>
          <a:prstGeom prst="rect">
            <a:avLst/>
          </a:prstGeom>
          <a:noFill/>
          <a:ln w="9525">
            <a:noFill/>
            <a:miter lim="800000"/>
            <a:headEnd/>
            <a:tailEnd/>
          </a:ln>
        </p:spPr>
        <p:txBody>
          <a:bodyPr>
            <a:spAutoFit/>
          </a:bodyPr>
          <a:lstStyle/>
          <a:p>
            <a:pPr marL="261938" indent="-261938" algn="ctr">
              <a:spcBef>
                <a:spcPct val="50000"/>
              </a:spcBef>
            </a:pPr>
            <a:r>
              <a:rPr lang="en-GB" b="1" u="sng" dirty="0">
                <a:solidFill>
                  <a:schemeClr val="bg1"/>
                </a:solidFill>
                <a:effectLst>
                  <a:outerShdw blurRad="38100" dist="38100" dir="2700000" algn="tl">
                    <a:srgbClr val="000000">
                      <a:alpha val="43137"/>
                    </a:srgbClr>
                  </a:outerShdw>
                </a:effectLst>
                <a:latin typeface="Arial Narrow" pitchFamily="34" charset="0"/>
              </a:rPr>
              <a:t>God the Holy Ghost</a:t>
            </a:r>
          </a:p>
          <a:p>
            <a:pPr marL="261938" indent="-261938">
              <a:spcBef>
                <a:spcPct val="50000"/>
              </a:spcBef>
              <a:buFontTx/>
              <a:buChar char="•"/>
            </a:pPr>
            <a:r>
              <a:rPr lang="en-GB" b="1" dirty="0">
                <a:solidFill>
                  <a:schemeClr val="bg1"/>
                </a:solidFill>
                <a:effectLst>
                  <a:outerShdw blurRad="38100" dist="38100" dir="2700000" algn="tl">
                    <a:srgbClr val="000000">
                      <a:alpha val="43137"/>
                    </a:srgbClr>
                  </a:outerShdw>
                </a:effectLst>
                <a:latin typeface="Arial Narrow" pitchFamily="34" charset="0"/>
              </a:rPr>
              <a:t>After Jesus returned to Heaven, he sent his Holy Spirit to guide his followers into all truth. </a:t>
            </a:r>
          </a:p>
        </p:txBody>
      </p:sp>
      <p:sp>
        <p:nvSpPr>
          <p:cNvPr id="11" name="Rectangle 10"/>
          <p:cNvSpPr/>
          <p:nvPr>
            <p:custDataLst>
              <p:tags r:id="rId6"/>
            </p:custDataLst>
          </p:nvPr>
        </p:nvSpPr>
        <p:spPr>
          <a:xfrm>
            <a:off x="3995936" y="25169"/>
            <a:ext cx="781048" cy="6644190"/>
          </a:xfrm>
          <a:prstGeom prst="rect">
            <a:avLst/>
          </a:prstGeom>
          <a:noFill/>
        </p:spPr>
        <p:txBody>
          <a:bodyPr vert="wordArtVert" wrap="none">
            <a:spAutoFit/>
          </a:bodyPr>
          <a:lstStyle/>
          <a:p>
            <a:pPr algn="ctr">
              <a:defRPr/>
            </a:pPr>
            <a:r>
              <a:rPr lang="en-US" sz="3600" b="1" cap="all" dirty="0">
                <a:ln w="9000" cmpd="sng">
                  <a:solidFill>
                    <a:schemeClr val="bg1"/>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Times New Roman" charset="0"/>
                <a:cs typeface="Times New Roman" charset="0"/>
              </a:rPr>
              <a:t>The Trinity</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iht.com/wp-content/uploads/2009/10/red-and-star.jpg"/>
          <p:cNvPicPr>
            <a:picLocks noChangeAspect="1" noChangeArrowheads="1"/>
          </p:cNvPicPr>
          <p:nvPr>
            <p:custDataLst>
              <p:tags r:id="rId2"/>
            </p:custDataLst>
          </p:nvPr>
        </p:nvPicPr>
        <p:blipFill>
          <a:blip r:embed="rId6" cstate="print"/>
          <a:srcRect/>
          <a:stretch>
            <a:fillRect/>
          </a:stretch>
        </p:blipFill>
        <p:spPr bwMode="auto">
          <a:xfrm>
            <a:off x="0" y="0"/>
            <a:ext cx="9148018" cy="6858000"/>
          </a:xfrm>
          <a:prstGeom prst="rect">
            <a:avLst/>
          </a:prstGeom>
          <a:noFill/>
        </p:spPr>
      </p:pic>
      <p:sp>
        <p:nvSpPr>
          <p:cNvPr id="5" name="Title 4"/>
          <p:cNvSpPr>
            <a:spLocks noGrp="1"/>
          </p:cNvSpPr>
          <p:nvPr>
            <p:ph type="title"/>
            <p:custDataLst>
              <p:tags r:id="rId3"/>
            </p:custDataLst>
          </p:nvPr>
        </p:nvSpPr>
        <p:spPr>
          <a:xfrm>
            <a:off x="0" y="-142900"/>
            <a:ext cx="10572792" cy="1143000"/>
          </a:xfrm>
        </p:spPr>
        <p:txBody>
          <a:bodyPr/>
          <a:lstStyle/>
          <a:p>
            <a:pPr algn="l"/>
            <a:r>
              <a:rPr lang="en-GB" dirty="0" smtClean="0">
                <a:solidFill>
                  <a:schemeClr val="bg1"/>
                </a:solidFill>
              </a:rPr>
              <a:t>This is summed up in the Nicene Creed</a:t>
            </a:r>
            <a:endParaRPr lang="en-GB" dirty="0">
              <a:solidFill>
                <a:schemeClr val="bg1"/>
              </a:solidFill>
            </a:endParaRPr>
          </a:p>
        </p:txBody>
      </p:sp>
      <p:sp>
        <p:nvSpPr>
          <p:cNvPr id="6" name="Content Placeholder 5"/>
          <p:cNvSpPr>
            <a:spLocks noGrp="1"/>
          </p:cNvSpPr>
          <p:nvPr>
            <p:ph idx="1"/>
            <p:custDataLst>
              <p:tags r:id="rId4"/>
            </p:custDataLst>
          </p:nvPr>
        </p:nvSpPr>
        <p:spPr>
          <a:xfrm>
            <a:off x="323528" y="857232"/>
            <a:ext cx="8568952" cy="4114800"/>
          </a:xfrm>
        </p:spPr>
        <p:txBody>
          <a:bodyPr/>
          <a:lstStyle/>
          <a:p>
            <a:r>
              <a:rPr lang="en-GB" sz="1800" dirty="0" smtClean="0">
                <a:solidFill>
                  <a:schemeClr val="bg1"/>
                </a:solidFill>
              </a:rPr>
              <a:t>I believe in one God the Father Almighty, Maker of heaven and earth, And of all things visible and invisible: And in one Lord Jesus Christ, the only-begotten Son of God, Begotten of his Father before all worlds, God of God, Light of Light, Very God of very God, Begotten, not made, Being of one substance with the Father, By whom all things were made; </a:t>
            </a:r>
          </a:p>
          <a:p>
            <a:endParaRPr lang="en-GB" sz="1800" dirty="0" smtClean="0">
              <a:solidFill>
                <a:schemeClr val="bg1"/>
              </a:solidFill>
            </a:endParaRPr>
          </a:p>
          <a:p>
            <a:r>
              <a:rPr lang="en-GB" sz="1800" dirty="0" smtClean="0">
                <a:solidFill>
                  <a:schemeClr val="bg1"/>
                </a:solidFill>
              </a:rPr>
              <a:t>Who for us men, and for our salvation came down from heaven, And was incarnate by the Holy Ghost of the Virgin Mary, And was made man, And was crucified also for us under Pontius Pilate. He suffered and was buried, And the third day he rose again according to the Scriptures, And ascended into heaven, And </a:t>
            </a:r>
            <a:r>
              <a:rPr lang="en-GB" sz="1800" dirty="0" err="1" smtClean="0">
                <a:solidFill>
                  <a:schemeClr val="bg1"/>
                </a:solidFill>
              </a:rPr>
              <a:t>sitteth</a:t>
            </a:r>
            <a:r>
              <a:rPr lang="en-GB" sz="1800" dirty="0" smtClean="0">
                <a:solidFill>
                  <a:schemeClr val="bg1"/>
                </a:solidFill>
              </a:rPr>
              <a:t> on the right hand of the Father. And he shall come again with glory to judge both the quick and the dead: Whose kingdom shall have no end. </a:t>
            </a:r>
          </a:p>
          <a:p>
            <a:endParaRPr lang="en-GB" sz="1800" dirty="0" smtClean="0">
              <a:solidFill>
                <a:schemeClr val="bg1"/>
              </a:solidFill>
            </a:endParaRPr>
          </a:p>
          <a:p>
            <a:r>
              <a:rPr lang="en-GB" sz="1800" dirty="0" smtClean="0">
                <a:solidFill>
                  <a:schemeClr val="bg1"/>
                </a:solidFill>
              </a:rPr>
              <a:t>And I believe in the Holy Ghost, The Lord and giver of life, Who </a:t>
            </a:r>
            <a:r>
              <a:rPr lang="en-GB" sz="1800" dirty="0" err="1" smtClean="0">
                <a:solidFill>
                  <a:schemeClr val="bg1"/>
                </a:solidFill>
              </a:rPr>
              <a:t>proceedeth</a:t>
            </a:r>
            <a:r>
              <a:rPr lang="en-GB" sz="1800" dirty="0" smtClean="0">
                <a:solidFill>
                  <a:schemeClr val="bg1"/>
                </a:solidFill>
              </a:rPr>
              <a:t> from the Father and the Son, Who with the Father and the Son together is worshipped and glorified, Who </a:t>
            </a:r>
            <a:r>
              <a:rPr lang="en-GB" sz="1800" dirty="0" err="1" smtClean="0">
                <a:solidFill>
                  <a:schemeClr val="bg1"/>
                </a:solidFill>
              </a:rPr>
              <a:t>spake</a:t>
            </a:r>
            <a:r>
              <a:rPr lang="en-GB" sz="1800" dirty="0" smtClean="0">
                <a:solidFill>
                  <a:schemeClr val="bg1"/>
                </a:solidFill>
              </a:rPr>
              <a:t> by the Prophets. And I believe one </a:t>
            </a:r>
            <a:r>
              <a:rPr lang="en-GB" sz="1800" dirty="0" err="1" smtClean="0">
                <a:solidFill>
                  <a:schemeClr val="bg1"/>
                </a:solidFill>
              </a:rPr>
              <a:t>Catholick</a:t>
            </a:r>
            <a:r>
              <a:rPr lang="en-GB" sz="1800" dirty="0" smtClean="0">
                <a:solidFill>
                  <a:schemeClr val="bg1"/>
                </a:solidFill>
              </a:rPr>
              <a:t> and </a:t>
            </a:r>
            <a:r>
              <a:rPr lang="en-GB" sz="1800" dirty="0" err="1" smtClean="0">
                <a:solidFill>
                  <a:schemeClr val="bg1"/>
                </a:solidFill>
              </a:rPr>
              <a:t>Apostolick</a:t>
            </a:r>
            <a:r>
              <a:rPr lang="en-GB" sz="1800" dirty="0" smtClean="0">
                <a:solidFill>
                  <a:schemeClr val="bg1"/>
                </a:solidFill>
              </a:rPr>
              <a:t> Church. I acknowledge one Baptism for the remission of sins. And I look for the Resurrection of the dead, And the life of the world to come. Amen.</a:t>
            </a:r>
            <a:r>
              <a:rPr lang="en-GB" sz="1800" dirty="0" smtClean="0">
                <a:solidFill>
                  <a:schemeClr val="bg1"/>
                </a:solidFill>
                <a:hlinkClick r:id="rId7"/>
              </a:rPr>
              <a:t>[1]</a:t>
            </a:r>
            <a:r>
              <a:rPr lang="en-GB" sz="1800" dirty="0" smtClean="0">
                <a:solidFill>
                  <a:schemeClr val="bg1"/>
                </a:solidFill>
              </a:rPr>
              <a:t> </a:t>
            </a:r>
            <a:endParaRPr lang="en-GB" sz="18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f1czglxyN5gHj3fgxuu5c7"/>
</p:tagLst>
</file>

<file path=ppt/tags/tag10.xml><?xml version="1.0" encoding="utf-8"?>
<p:tagLst xmlns:a="http://schemas.openxmlformats.org/drawingml/2006/main" xmlns:r="http://schemas.openxmlformats.org/officeDocument/2006/relationships" xmlns:p="http://schemas.openxmlformats.org/presentationml/2006/main">
  <p:tag name="DVSHAPEID" val="79jpZgduqrihZwFoE4aFzr"/>
</p:tagLst>
</file>

<file path=ppt/tags/tag100.xml><?xml version="1.0" encoding="utf-8"?>
<p:tagLst xmlns:a="http://schemas.openxmlformats.org/drawingml/2006/main" xmlns:r="http://schemas.openxmlformats.org/officeDocument/2006/relationships" xmlns:p="http://schemas.openxmlformats.org/presentationml/2006/main">
  <p:tag name="DVSHAPEID" val="ZBUALzgsfF3Y7sXpjBnj9z"/>
</p:tagLst>
</file>

<file path=ppt/tags/tag101.xml><?xml version="1.0" encoding="utf-8"?>
<p:tagLst xmlns:a="http://schemas.openxmlformats.org/drawingml/2006/main" xmlns:r="http://schemas.openxmlformats.org/officeDocument/2006/relationships" xmlns:p="http://schemas.openxmlformats.org/presentationml/2006/main">
  <p:tag name="DVSHAPEID" val="1ZCw8TTuIEKxfsp9yve6Q6"/>
</p:tagLst>
</file>

<file path=ppt/tags/tag102.xml><?xml version="1.0" encoding="utf-8"?>
<p:tagLst xmlns:a="http://schemas.openxmlformats.org/drawingml/2006/main" xmlns:r="http://schemas.openxmlformats.org/officeDocument/2006/relationships" xmlns:p="http://schemas.openxmlformats.org/presentationml/2006/main">
  <p:tag name="DVSHAPEID" val="djkwnANWY96pzVXfqnzLWo"/>
</p:tagLst>
</file>

<file path=ppt/tags/tag103.xml><?xml version="1.0" encoding="utf-8"?>
<p:tagLst xmlns:a="http://schemas.openxmlformats.org/drawingml/2006/main" xmlns:r="http://schemas.openxmlformats.org/officeDocument/2006/relationships" xmlns:p="http://schemas.openxmlformats.org/presentationml/2006/main">
  <p:tag name="DVSHAPEID" val="dzdu0a2S42JUMibCwiHMGA"/>
</p:tagLst>
</file>

<file path=ppt/tags/tag104.xml><?xml version="1.0" encoding="utf-8"?>
<p:tagLst xmlns:a="http://schemas.openxmlformats.org/drawingml/2006/main" xmlns:r="http://schemas.openxmlformats.org/officeDocument/2006/relationships" xmlns:p="http://schemas.openxmlformats.org/presentationml/2006/main">
  <p:tag name="DVSHAPEID" val="rPTtbj5Qx5aO6LjSzCT544"/>
</p:tagLst>
</file>

<file path=ppt/tags/tag105.xml><?xml version="1.0" encoding="utf-8"?>
<p:tagLst xmlns:a="http://schemas.openxmlformats.org/drawingml/2006/main" xmlns:r="http://schemas.openxmlformats.org/officeDocument/2006/relationships" xmlns:p="http://schemas.openxmlformats.org/presentationml/2006/main">
  <p:tag name="DVSHAPEID" val="FF9E3NQg3aIC8nBxZJNeuE"/>
</p:tagLst>
</file>

<file path=ppt/tags/tag106.xml><?xml version="1.0" encoding="utf-8"?>
<p:tagLst xmlns:a="http://schemas.openxmlformats.org/drawingml/2006/main" xmlns:r="http://schemas.openxmlformats.org/officeDocument/2006/relationships" xmlns:p="http://schemas.openxmlformats.org/presentationml/2006/main">
  <p:tag name="DVSECTIONID" val="5vrVbmOw0GeW5P0sFnNYnc"/>
</p:tagLst>
</file>

<file path=ppt/tags/tag107.xml><?xml version="1.0" encoding="utf-8"?>
<p:tagLst xmlns:a="http://schemas.openxmlformats.org/drawingml/2006/main" xmlns:r="http://schemas.openxmlformats.org/officeDocument/2006/relationships" xmlns:p="http://schemas.openxmlformats.org/presentationml/2006/main">
  <p:tag name="DVSHAPEID" val="KXcqiDJ4SAwm9dkwgh0h10"/>
</p:tagLst>
</file>

<file path=ppt/tags/tag108.xml><?xml version="1.0" encoding="utf-8"?>
<p:tagLst xmlns:a="http://schemas.openxmlformats.org/drawingml/2006/main" xmlns:r="http://schemas.openxmlformats.org/officeDocument/2006/relationships" xmlns:p="http://schemas.openxmlformats.org/presentationml/2006/main">
  <p:tag name="DVSHAPEID" val="6tDVh2DaiQz1VbsCvdxYh7"/>
</p:tagLst>
</file>

<file path=ppt/tags/tag109.xml><?xml version="1.0" encoding="utf-8"?>
<p:tagLst xmlns:a="http://schemas.openxmlformats.org/drawingml/2006/main" xmlns:r="http://schemas.openxmlformats.org/officeDocument/2006/relationships" xmlns:p="http://schemas.openxmlformats.org/presentationml/2006/main">
  <p:tag name="DVSHAPEID" val="6LdnctswddCJRJNnmGrIiF"/>
</p:tagLst>
</file>

<file path=ppt/tags/tag11.xml><?xml version="1.0" encoding="utf-8"?>
<p:tagLst xmlns:a="http://schemas.openxmlformats.org/drawingml/2006/main" xmlns:r="http://schemas.openxmlformats.org/officeDocument/2006/relationships" xmlns:p="http://schemas.openxmlformats.org/presentationml/2006/main">
  <p:tag name="DVSHAPEID" val="C5fR3j4OifNpmRGvkOO44w"/>
</p:tagLst>
</file>

<file path=ppt/tags/tag110.xml><?xml version="1.0" encoding="utf-8"?>
<p:tagLst xmlns:a="http://schemas.openxmlformats.org/drawingml/2006/main" xmlns:r="http://schemas.openxmlformats.org/officeDocument/2006/relationships" xmlns:p="http://schemas.openxmlformats.org/presentationml/2006/main">
  <p:tag name="DVSHAPEID" val="M8i94DMMK2JYmRHUP9HMCm"/>
</p:tagLst>
</file>

<file path=ppt/tags/tag111.xml><?xml version="1.0" encoding="utf-8"?>
<p:tagLst xmlns:a="http://schemas.openxmlformats.org/drawingml/2006/main" xmlns:r="http://schemas.openxmlformats.org/officeDocument/2006/relationships" xmlns:p="http://schemas.openxmlformats.org/presentationml/2006/main">
  <p:tag name="DVSHAPEID" val="pbjIP7RQwyPqZ543pPJrtz"/>
</p:tagLst>
</file>

<file path=ppt/tags/tag112.xml><?xml version="1.0" encoding="utf-8"?>
<p:tagLst xmlns:a="http://schemas.openxmlformats.org/drawingml/2006/main" xmlns:r="http://schemas.openxmlformats.org/officeDocument/2006/relationships" xmlns:p="http://schemas.openxmlformats.org/presentationml/2006/main">
  <p:tag name="DVSECTIONID" val="ANxCl6vrPhf8mwWyYQLmCz"/>
</p:tagLst>
</file>

<file path=ppt/tags/tag113.xml><?xml version="1.0" encoding="utf-8"?>
<p:tagLst xmlns:a="http://schemas.openxmlformats.org/drawingml/2006/main" xmlns:r="http://schemas.openxmlformats.org/officeDocument/2006/relationships" xmlns:p="http://schemas.openxmlformats.org/presentationml/2006/main">
  <p:tag name="DVSHAPEID" val="0SmVFrRi0w2qJ7PlOEVTva"/>
</p:tagLst>
</file>

<file path=ppt/tags/tag114.xml><?xml version="1.0" encoding="utf-8"?>
<p:tagLst xmlns:a="http://schemas.openxmlformats.org/drawingml/2006/main" xmlns:r="http://schemas.openxmlformats.org/officeDocument/2006/relationships" xmlns:p="http://schemas.openxmlformats.org/presentationml/2006/main">
  <p:tag name="DVSHAPEID" val="9VSBPMKS2bSParmTrpZeyj"/>
</p:tagLst>
</file>

<file path=ppt/tags/tag115.xml><?xml version="1.0" encoding="utf-8"?>
<p:tagLst xmlns:a="http://schemas.openxmlformats.org/drawingml/2006/main" xmlns:r="http://schemas.openxmlformats.org/officeDocument/2006/relationships" xmlns:p="http://schemas.openxmlformats.org/presentationml/2006/main">
  <p:tag name="DVSHAPEID" val="nymXe315vz3QJq34C5x8tR"/>
</p:tagLst>
</file>

<file path=ppt/tags/tag116.xml><?xml version="1.0" encoding="utf-8"?>
<p:tagLst xmlns:a="http://schemas.openxmlformats.org/drawingml/2006/main" xmlns:r="http://schemas.openxmlformats.org/officeDocument/2006/relationships" xmlns:p="http://schemas.openxmlformats.org/presentationml/2006/main">
  <p:tag name="DVSECTIONID" val="ySIREhWRPKqTVEnz1I0yRW"/>
</p:tagLst>
</file>

<file path=ppt/tags/tag117.xml><?xml version="1.0" encoding="utf-8"?>
<p:tagLst xmlns:a="http://schemas.openxmlformats.org/drawingml/2006/main" xmlns:r="http://schemas.openxmlformats.org/officeDocument/2006/relationships" xmlns:p="http://schemas.openxmlformats.org/presentationml/2006/main">
  <p:tag name="DVSHAPEID" val="xTWoYUcwUhCQyjfSxGRXGj"/>
</p:tagLst>
</file>

<file path=ppt/tags/tag118.xml><?xml version="1.0" encoding="utf-8"?>
<p:tagLst xmlns:a="http://schemas.openxmlformats.org/drawingml/2006/main" xmlns:r="http://schemas.openxmlformats.org/officeDocument/2006/relationships" xmlns:p="http://schemas.openxmlformats.org/presentationml/2006/main">
  <p:tag name="DVSHAPEID" val="LkIVQnMTHpPw0s0Q46SZFM"/>
</p:tagLst>
</file>

<file path=ppt/tags/tag119.xml><?xml version="1.0" encoding="utf-8"?>
<p:tagLst xmlns:a="http://schemas.openxmlformats.org/drawingml/2006/main" xmlns:r="http://schemas.openxmlformats.org/officeDocument/2006/relationships" xmlns:p="http://schemas.openxmlformats.org/presentationml/2006/main">
  <p:tag name="DVSHAPEID" val="eSSJPKxRgvbe8CG23PJ0Ac"/>
</p:tagLst>
</file>

<file path=ppt/tags/tag12.xml><?xml version="1.0" encoding="utf-8"?>
<p:tagLst xmlns:a="http://schemas.openxmlformats.org/drawingml/2006/main" xmlns:r="http://schemas.openxmlformats.org/officeDocument/2006/relationships" xmlns:p="http://schemas.openxmlformats.org/presentationml/2006/main">
  <p:tag name="DVSHAPEID" val="M5wxoPesMk4Gwe97cTqC92"/>
</p:tagLst>
</file>

<file path=ppt/tags/tag120.xml><?xml version="1.0" encoding="utf-8"?>
<p:tagLst xmlns:a="http://schemas.openxmlformats.org/drawingml/2006/main" xmlns:r="http://schemas.openxmlformats.org/officeDocument/2006/relationships" xmlns:p="http://schemas.openxmlformats.org/presentationml/2006/main">
  <p:tag name="DVSHAPEID" val="01iMSHBK5HDY5P37y2mQ8j"/>
</p:tagLst>
</file>

<file path=ppt/tags/tag121.xml><?xml version="1.0" encoding="utf-8"?>
<p:tagLst xmlns:a="http://schemas.openxmlformats.org/drawingml/2006/main" xmlns:r="http://schemas.openxmlformats.org/officeDocument/2006/relationships" xmlns:p="http://schemas.openxmlformats.org/presentationml/2006/main">
  <p:tag name="DVSECTIONID" val="GXstw6pXd1A0eFUtsevXru"/>
</p:tagLst>
</file>

<file path=ppt/tags/tag122.xml><?xml version="1.0" encoding="utf-8"?>
<p:tagLst xmlns:a="http://schemas.openxmlformats.org/drawingml/2006/main" xmlns:r="http://schemas.openxmlformats.org/officeDocument/2006/relationships" xmlns:p="http://schemas.openxmlformats.org/presentationml/2006/main">
  <p:tag name="DVSHAPEID" val="lMjna133fEc1RRq2SPfwqt"/>
</p:tagLst>
</file>

<file path=ppt/tags/tag123.xml><?xml version="1.0" encoding="utf-8"?>
<p:tagLst xmlns:a="http://schemas.openxmlformats.org/drawingml/2006/main" xmlns:r="http://schemas.openxmlformats.org/officeDocument/2006/relationships" xmlns:p="http://schemas.openxmlformats.org/presentationml/2006/main">
  <p:tag name="DVSHAPEID" val="AawQZWgHEJ3HFwsuxzH1rZ"/>
</p:tagLst>
</file>

<file path=ppt/tags/tag124.xml><?xml version="1.0" encoding="utf-8"?>
<p:tagLst xmlns:a="http://schemas.openxmlformats.org/drawingml/2006/main" xmlns:r="http://schemas.openxmlformats.org/officeDocument/2006/relationships" xmlns:p="http://schemas.openxmlformats.org/presentationml/2006/main">
  <p:tag name="DVSHAPEID" val="L4XcGwawACSRb9Qj26My0s"/>
</p:tagLst>
</file>

<file path=ppt/tags/tag125.xml><?xml version="1.0" encoding="utf-8"?>
<p:tagLst xmlns:a="http://schemas.openxmlformats.org/drawingml/2006/main" xmlns:r="http://schemas.openxmlformats.org/officeDocument/2006/relationships" xmlns:p="http://schemas.openxmlformats.org/presentationml/2006/main">
  <p:tag name="DVSHAPEID" val="YabUAniFOp1BpsTNgKw79q"/>
</p:tagLst>
</file>

<file path=ppt/tags/tag126.xml><?xml version="1.0" encoding="utf-8"?>
<p:tagLst xmlns:a="http://schemas.openxmlformats.org/drawingml/2006/main" xmlns:r="http://schemas.openxmlformats.org/officeDocument/2006/relationships" xmlns:p="http://schemas.openxmlformats.org/presentationml/2006/main">
  <p:tag name="DVSECTIONID" val="HtBiapO2m3HBcKoaLQrSxp"/>
</p:tagLst>
</file>

<file path=ppt/tags/tag127.xml><?xml version="1.0" encoding="utf-8"?>
<p:tagLst xmlns:a="http://schemas.openxmlformats.org/drawingml/2006/main" xmlns:r="http://schemas.openxmlformats.org/officeDocument/2006/relationships" xmlns:p="http://schemas.openxmlformats.org/presentationml/2006/main">
  <p:tag name="DVSHAPEID" val="ONkjEexBeTZi5M0MVMeVOt"/>
</p:tagLst>
</file>

<file path=ppt/tags/tag128.xml><?xml version="1.0" encoding="utf-8"?>
<p:tagLst xmlns:a="http://schemas.openxmlformats.org/drawingml/2006/main" xmlns:r="http://schemas.openxmlformats.org/officeDocument/2006/relationships" xmlns:p="http://schemas.openxmlformats.org/presentationml/2006/main">
  <p:tag name="DVSHAPEID" val="PAKnpfQ21SjxmnzhJ48da8"/>
</p:tagLst>
</file>

<file path=ppt/tags/tag129.xml><?xml version="1.0" encoding="utf-8"?>
<p:tagLst xmlns:a="http://schemas.openxmlformats.org/drawingml/2006/main" xmlns:r="http://schemas.openxmlformats.org/officeDocument/2006/relationships" xmlns:p="http://schemas.openxmlformats.org/presentationml/2006/main">
  <p:tag name="DVSHAPEID" val="B6m7MtOJTeCkYKygOhKcS6"/>
</p:tagLst>
</file>

<file path=ppt/tags/tag13.xml><?xml version="1.0" encoding="utf-8"?>
<p:tagLst xmlns:a="http://schemas.openxmlformats.org/drawingml/2006/main" xmlns:r="http://schemas.openxmlformats.org/officeDocument/2006/relationships" xmlns:p="http://schemas.openxmlformats.org/presentationml/2006/main">
  <p:tag name="DVSHAPEID" val="uz9OH8KlRun5i9lwVezPss"/>
</p:tagLst>
</file>

<file path=ppt/tags/tag130.xml><?xml version="1.0" encoding="utf-8"?>
<p:tagLst xmlns:a="http://schemas.openxmlformats.org/drawingml/2006/main" xmlns:r="http://schemas.openxmlformats.org/officeDocument/2006/relationships" xmlns:p="http://schemas.openxmlformats.org/presentationml/2006/main">
  <p:tag name="DVSHAPEID" val="YypDdE3aMAjHZD1itmehZ5"/>
</p:tagLst>
</file>

<file path=ppt/tags/tag131.xml><?xml version="1.0" encoding="utf-8"?>
<p:tagLst xmlns:a="http://schemas.openxmlformats.org/drawingml/2006/main" xmlns:r="http://schemas.openxmlformats.org/officeDocument/2006/relationships" xmlns:p="http://schemas.openxmlformats.org/presentationml/2006/main">
  <p:tag name="DVSHAPEID" val="U2pPIsfQsYfu7OH8gaGIr1"/>
</p:tagLst>
</file>

<file path=ppt/tags/tag132.xml><?xml version="1.0" encoding="utf-8"?>
<p:tagLst xmlns:a="http://schemas.openxmlformats.org/drawingml/2006/main" xmlns:r="http://schemas.openxmlformats.org/officeDocument/2006/relationships" xmlns:p="http://schemas.openxmlformats.org/presentationml/2006/main">
  <p:tag name="DVSHAPEID" val="1gKUfvOnXA7TDndnVBUV7l"/>
</p:tagLst>
</file>

<file path=ppt/tags/tag133.xml><?xml version="1.0" encoding="utf-8"?>
<p:tagLst xmlns:a="http://schemas.openxmlformats.org/drawingml/2006/main" xmlns:r="http://schemas.openxmlformats.org/officeDocument/2006/relationships" xmlns:p="http://schemas.openxmlformats.org/presentationml/2006/main">
  <p:tag name="DVSECTIONID" val="iUpIExgL3TvbfZSdV08aEw"/>
</p:tagLst>
</file>

<file path=ppt/tags/tag134.xml><?xml version="1.0" encoding="utf-8"?>
<p:tagLst xmlns:a="http://schemas.openxmlformats.org/drawingml/2006/main" xmlns:r="http://schemas.openxmlformats.org/officeDocument/2006/relationships" xmlns:p="http://schemas.openxmlformats.org/presentationml/2006/main">
  <p:tag name="DVSHAPEID" val="ruwdBk64BgDS194NdK250F"/>
</p:tagLst>
</file>

<file path=ppt/tags/tag135.xml><?xml version="1.0" encoding="utf-8"?>
<p:tagLst xmlns:a="http://schemas.openxmlformats.org/drawingml/2006/main" xmlns:r="http://schemas.openxmlformats.org/officeDocument/2006/relationships" xmlns:p="http://schemas.openxmlformats.org/presentationml/2006/main">
  <p:tag name="DVSHAPEID" val="neakVSe5OwTFOgo2UthTZQ"/>
</p:tagLst>
</file>

<file path=ppt/tags/tag136.xml><?xml version="1.0" encoding="utf-8"?>
<p:tagLst xmlns:a="http://schemas.openxmlformats.org/drawingml/2006/main" xmlns:r="http://schemas.openxmlformats.org/officeDocument/2006/relationships" xmlns:p="http://schemas.openxmlformats.org/presentationml/2006/main">
  <p:tag name="DVSHAPEID" val="fKl4j8naS2lM7i2hpdPws7"/>
</p:tagLst>
</file>

<file path=ppt/tags/tag137.xml><?xml version="1.0" encoding="utf-8"?>
<p:tagLst xmlns:a="http://schemas.openxmlformats.org/drawingml/2006/main" xmlns:r="http://schemas.openxmlformats.org/officeDocument/2006/relationships" xmlns:p="http://schemas.openxmlformats.org/presentationml/2006/main">
  <p:tag name="DVSECTIONID" val="iCt95htEwzXhaHSsKhLB0O"/>
</p:tagLst>
</file>

<file path=ppt/tags/tag138.xml><?xml version="1.0" encoding="utf-8"?>
<p:tagLst xmlns:a="http://schemas.openxmlformats.org/drawingml/2006/main" xmlns:r="http://schemas.openxmlformats.org/officeDocument/2006/relationships" xmlns:p="http://schemas.openxmlformats.org/presentationml/2006/main">
  <p:tag name="DVSHAPEID" val="ZlkNpbPyN6FwYpYQz6HDDR"/>
</p:tagLst>
</file>

<file path=ppt/tags/tag139.xml><?xml version="1.0" encoding="utf-8"?>
<p:tagLst xmlns:a="http://schemas.openxmlformats.org/drawingml/2006/main" xmlns:r="http://schemas.openxmlformats.org/officeDocument/2006/relationships" xmlns:p="http://schemas.openxmlformats.org/presentationml/2006/main">
  <p:tag name="DVSHAPEID" val="k296ZC443to8L0KvIckjfe"/>
</p:tagLst>
</file>

<file path=ppt/tags/tag14.xml><?xml version="1.0" encoding="utf-8"?>
<p:tagLst xmlns:a="http://schemas.openxmlformats.org/drawingml/2006/main" xmlns:r="http://schemas.openxmlformats.org/officeDocument/2006/relationships" xmlns:p="http://schemas.openxmlformats.org/presentationml/2006/main">
  <p:tag name="DVSHAPEID" val="kGkslcBUErnJBWnA85IrsA"/>
</p:tagLst>
</file>

<file path=ppt/tags/tag140.xml><?xml version="1.0" encoding="utf-8"?>
<p:tagLst xmlns:a="http://schemas.openxmlformats.org/drawingml/2006/main" xmlns:r="http://schemas.openxmlformats.org/officeDocument/2006/relationships" xmlns:p="http://schemas.openxmlformats.org/presentationml/2006/main">
  <p:tag name="DVSHAPEID" val="6AjCjzEJOOu80hEjbduJ2c"/>
</p:tagLst>
</file>

<file path=ppt/tags/tag141.xml><?xml version="1.0" encoding="utf-8"?>
<p:tagLst xmlns:a="http://schemas.openxmlformats.org/drawingml/2006/main" xmlns:r="http://schemas.openxmlformats.org/officeDocument/2006/relationships" xmlns:p="http://schemas.openxmlformats.org/presentationml/2006/main">
  <p:tag name="DVSHAPEID" val="8QDX53nvjjB6VzMmjupkEz"/>
</p:tagLst>
</file>

<file path=ppt/tags/tag142.xml><?xml version="1.0" encoding="utf-8"?>
<p:tagLst xmlns:a="http://schemas.openxmlformats.org/drawingml/2006/main" xmlns:r="http://schemas.openxmlformats.org/officeDocument/2006/relationships" xmlns:p="http://schemas.openxmlformats.org/presentationml/2006/main">
  <p:tag name="DVSECTIONID" val="60uoixUrKmLMBNfvrYhonV"/>
</p:tagLst>
</file>

<file path=ppt/tags/tag143.xml><?xml version="1.0" encoding="utf-8"?>
<p:tagLst xmlns:a="http://schemas.openxmlformats.org/drawingml/2006/main" xmlns:r="http://schemas.openxmlformats.org/officeDocument/2006/relationships" xmlns:p="http://schemas.openxmlformats.org/presentationml/2006/main">
  <p:tag name="DVSHAPEID" val="DDZtRo07PvcUrtZltAmjub"/>
</p:tagLst>
</file>

<file path=ppt/tags/tag144.xml><?xml version="1.0" encoding="utf-8"?>
<p:tagLst xmlns:a="http://schemas.openxmlformats.org/drawingml/2006/main" xmlns:r="http://schemas.openxmlformats.org/officeDocument/2006/relationships" xmlns:p="http://schemas.openxmlformats.org/presentationml/2006/main">
  <p:tag name="DVSHAPEID" val="wUl4xPTZjIyzc0XCcYvcu5"/>
</p:tagLst>
</file>

<file path=ppt/tags/tag145.xml><?xml version="1.0" encoding="utf-8"?>
<p:tagLst xmlns:a="http://schemas.openxmlformats.org/drawingml/2006/main" xmlns:r="http://schemas.openxmlformats.org/officeDocument/2006/relationships" xmlns:p="http://schemas.openxmlformats.org/presentationml/2006/main">
  <p:tag name="DVSHAPEID" val="T17inX1OXl4s757MRbdPct"/>
</p:tagLst>
</file>

<file path=ppt/tags/tag146.xml><?xml version="1.0" encoding="utf-8"?>
<p:tagLst xmlns:a="http://schemas.openxmlformats.org/drawingml/2006/main" xmlns:r="http://schemas.openxmlformats.org/officeDocument/2006/relationships" xmlns:p="http://schemas.openxmlformats.org/presentationml/2006/main">
  <p:tag name="DVSECTIONID" val="eYObltfQo3vuvsEGZWJ4PA"/>
</p:tagLst>
</file>

<file path=ppt/tags/tag147.xml><?xml version="1.0" encoding="utf-8"?>
<p:tagLst xmlns:a="http://schemas.openxmlformats.org/drawingml/2006/main" xmlns:r="http://schemas.openxmlformats.org/officeDocument/2006/relationships" xmlns:p="http://schemas.openxmlformats.org/presentationml/2006/main">
  <p:tag name="DVSHAPEID" val="lShZoRonOiHq0jWerWYuKd"/>
</p:tagLst>
</file>

<file path=ppt/tags/tag148.xml><?xml version="1.0" encoding="utf-8"?>
<p:tagLst xmlns:a="http://schemas.openxmlformats.org/drawingml/2006/main" xmlns:r="http://schemas.openxmlformats.org/officeDocument/2006/relationships" xmlns:p="http://schemas.openxmlformats.org/presentationml/2006/main">
  <p:tag name="DVSHAPEID" val="uJSSup7jYETpFf1ozaqAxM"/>
</p:tagLst>
</file>

<file path=ppt/tags/tag149.xml><?xml version="1.0" encoding="utf-8"?>
<p:tagLst xmlns:a="http://schemas.openxmlformats.org/drawingml/2006/main" xmlns:r="http://schemas.openxmlformats.org/officeDocument/2006/relationships" xmlns:p="http://schemas.openxmlformats.org/presentationml/2006/main">
  <p:tag name="DVSHAPEID" val="LG4NPCJhQHJ8ox6vmYguj2"/>
</p:tagLst>
</file>

<file path=ppt/tags/tag15.xml><?xml version="1.0" encoding="utf-8"?>
<p:tagLst xmlns:a="http://schemas.openxmlformats.org/drawingml/2006/main" xmlns:r="http://schemas.openxmlformats.org/officeDocument/2006/relationships" xmlns:p="http://schemas.openxmlformats.org/presentationml/2006/main">
  <p:tag name="DVSHAPEID" val="irWZLGYb3kA1fttfNyJWQV"/>
</p:tagLst>
</file>

<file path=ppt/tags/tag150.xml><?xml version="1.0" encoding="utf-8"?>
<p:tagLst xmlns:a="http://schemas.openxmlformats.org/drawingml/2006/main" xmlns:r="http://schemas.openxmlformats.org/officeDocument/2006/relationships" xmlns:p="http://schemas.openxmlformats.org/presentationml/2006/main">
  <p:tag name="DVSECTIONID" val="wo55cfPMjCqbLwz7crcTYI"/>
</p:tagLst>
</file>

<file path=ppt/tags/tag151.xml><?xml version="1.0" encoding="utf-8"?>
<p:tagLst xmlns:a="http://schemas.openxmlformats.org/drawingml/2006/main" xmlns:r="http://schemas.openxmlformats.org/officeDocument/2006/relationships" xmlns:p="http://schemas.openxmlformats.org/presentationml/2006/main">
  <p:tag name="DVSHAPEID" val="xAEHd3mO4aGIYbNHAuAHOc"/>
</p:tagLst>
</file>

<file path=ppt/tags/tag152.xml><?xml version="1.0" encoding="utf-8"?>
<p:tagLst xmlns:a="http://schemas.openxmlformats.org/drawingml/2006/main" xmlns:r="http://schemas.openxmlformats.org/officeDocument/2006/relationships" xmlns:p="http://schemas.openxmlformats.org/presentationml/2006/main">
  <p:tag name="DVSHAPEID" val="GxRuh4Ork2sJ9t98pGV2Cz"/>
</p:tagLst>
</file>

<file path=ppt/tags/tag153.xml><?xml version="1.0" encoding="utf-8"?>
<p:tagLst xmlns:a="http://schemas.openxmlformats.org/drawingml/2006/main" xmlns:r="http://schemas.openxmlformats.org/officeDocument/2006/relationships" xmlns:p="http://schemas.openxmlformats.org/presentationml/2006/main">
  <p:tag name="DVSHAPEID" val="sGyUHEoLUCekU7PILiZDQD"/>
</p:tagLst>
</file>

<file path=ppt/tags/tag154.xml><?xml version="1.0" encoding="utf-8"?>
<p:tagLst xmlns:a="http://schemas.openxmlformats.org/drawingml/2006/main" xmlns:r="http://schemas.openxmlformats.org/officeDocument/2006/relationships" xmlns:p="http://schemas.openxmlformats.org/presentationml/2006/main">
  <p:tag name="DVSECTIONID" val="g6hNQLZlEi6Erq5fhZ1BJT"/>
</p:tagLst>
</file>

<file path=ppt/tags/tag155.xml><?xml version="1.0" encoding="utf-8"?>
<p:tagLst xmlns:a="http://schemas.openxmlformats.org/drawingml/2006/main" xmlns:r="http://schemas.openxmlformats.org/officeDocument/2006/relationships" xmlns:p="http://schemas.openxmlformats.org/presentationml/2006/main">
  <p:tag name="DVSHAPEID" val="fe2kxs5TMLz74bVnm92y8Q"/>
</p:tagLst>
</file>

<file path=ppt/tags/tag156.xml><?xml version="1.0" encoding="utf-8"?>
<p:tagLst xmlns:a="http://schemas.openxmlformats.org/drawingml/2006/main" xmlns:r="http://schemas.openxmlformats.org/officeDocument/2006/relationships" xmlns:p="http://schemas.openxmlformats.org/presentationml/2006/main">
  <p:tag name="DVSHAPEID" val="vOz2iGVC2ZJPqjSn7WG0Ps"/>
</p:tagLst>
</file>

<file path=ppt/tags/tag157.xml><?xml version="1.0" encoding="utf-8"?>
<p:tagLst xmlns:a="http://schemas.openxmlformats.org/drawingml/2006/main" xmlns:r="http://schemas.openxmlformats.org/officeDocument/2006/relationships" xmlns:p="http://schemas.openxmlformats.org/presentationml/2006/main">
  <p:tag name="DVSHAPEID" val="LM2DMoVQAhupJdKv9oY9Iz"/>
</p:tagLst>
</file>

<file path=ppt/tags/tag158.xml><?xml version="1.0" encoding="utf-8"?>
<p:tagLst xmlns:a="http://schemas.openxmlformats.org/drawingml/2006/main" xmlns:r="http://schemas.openxmlformats.org/officeDocument/2006/relationships" xmlns:p="http://schemas.openxmlformats.org/presentationml/2006/main">
  <p:tag name="DVSECTIONID" val="4kG86SJiSVBO7ZNpp4NXX7"/>
</p:tagLst>
</file>

<file path=ppt/tags/tag159.xml><?xml version="1.0" encoding="utf-8"?>
<p:tagLst xmlns:a="http://schemas.openxmlformats.org/drawingml/2006/main" xmlns:r="http://schemas.openxmlformats.org/officeDocument/2006/relationships" xmlns:p="http://schemas.openxmlformats.org/presentationml/2006/main">
  <p:tag name="DVSHAPEID" val="oeLCvZ26S8023NZETwHcpr"/>
</p:tagLst>
</file>

<file path=ppt/tags/tag16.xml><?xml version="1.0" encoding="utf-8"?>
<p:tagLst xmlns:a="http://schemas.openxmlformats.org/drawingml/2006/main" xmlns:r="http://schemas.openxmlformats.org/officeDocument/2006/relationships" xmlns:p="http://schemas.openxmlformats.org/presentationml/2006/main">
  <p:tag name="DVSHAPEID" val="Hyyp8l5u61ZKnTwmqVWso3"/>
</p:tagLst>
</file>

<file path=ppt/tags/tag160.xml><?xml version="1.0" encoding="utf-8"?>
<p:tagLst xmlns:a="http://schemas.openxmlformats.org/drawingml/2006/main" xmlns:r="http://schemas.openxmlformats.org/officeDocument/2006/relationships" xmlns:p="http://schemas.openxmlformats.org/presentationml/2006/main">
  <p:tag name="DVSHAPEID" val="l1AEDCMh2GKboOSaTWNtpm"/>
</p:tagLst>
</file>

<file path=ppt/tags/tag161.xml><?xml version="1.0" encoding="utf-8"?>
<p:tagLst xmlns:a="http://schemas.openxmlformats.org/drawingml/2006/main" xmlns:r="http://schemas.openxmlformats.org/officeDocument/2006/relationships" xmlns:p="http://schemas.openxmlformats.org/presentationml/2006/main">
  <p:tag name="DVSHAPEID" val="oHaWvvursvaWTJ2QlqjA6k"/>
</p:tagLst>
</file>

<file path=ppt/tags/tag162.xml><?xml version="1.0" encoding="utf-8"?>
<p:tagLst xmlns:a="http://schemas.openxmlformats.org/drawingml/2006/main" xmlns:r="http://schemas.openxmlformats.org/officeDocument/2006/relationships" xmlns:p="http://schemas.openxmlformats.org/presentationml/2006/main">
  <p:tag name="DVSECTIONID" val="47491W9cSmYn2X6IE7Clqa"/>
</p:tagLst>
</file>

<file path=ppt/tags/tag163.xml><?xml version="1.0" encoding="utf-8"?>
<p:tagLst xmlns:a="http://schemas.openxmlformats.org/drawingml/2006/main" xmlns:r="http://schemas.openxmlformats.org/officeDocument/2006/relationships" xmlns:p="http://schemas.openxmlformats.org/presentationml/2006/main">
  <p:tag name="DVSHAPEID" val="iRpbLJDKoV2ZCTtG6hMAde"/>
</p:tagLst>
</file>

<file path=ppt/tags/tag164.xml><?xml version="1.0" encoding="utf-8"?>
<p:tagLst xmlns:a="http://schemas.openxmlformats.org/drawingml/2006/main" xmlns:r="http://schemas.openxmlformats.org/officeDocument/2006/relationships" xmlns:p="http://schemas.openxmlformats.org/presentationml/2006/main">
  <p:tag name="DVSHAPEID" val="1rV982An9Pf4ojxjJLNH6e"/>
</p:tagLst>
</file>

<file path=ppt/tags/tag165.xml><?xml version="1.0" encoding="utf-8"?>
<p:tagLst xmlns:a="http://schemas.openxmlformats.org/drawingml/2006/main" xmlns:r="http://schemas.openxmlformats.org/officeDocument/2006/relationships" xmlns:p="http://schemas.openxmlformats.org/presentationml/2006/main">
  <p:tag name="DVSHAPEID" val="UT69nFj2Nv63PXgCAB91Md"/>
</p:tagLst>
</file>

<file path=ppt/tags/tag166.xml><?xml version="1.0" encoding="utf-8"?>
<p:tagLst xmlns:a="http://schemas.openxmlformats.org/drawingml/2006/main" xmlns:r="http://schemas.openxmlformats.org/officeDocument/2006/relationships" xmlns:p="http://schemas.openxmlformats.org/presentationml/2006/main">
  <p:tag name="DVSECTIONID" val="2Dj6sSAWOMVWfz3XQN9F3f"/>
</p:tagLst>
</file>

<file path=ppt/tags/tag167.xml><?xml version="1.0" encoding="utf-8"?>
<p:tagLst xmlns:a="http://schemas.openxmlformats.org/drawingml/2006/main" xmlns:r="http://schemas.openxmlformats.org/officeDocument/2006/relationships" xmlns:p="http://schemas.openxmlformats.org/presentationml/2006/main">
  <p:tag name="DVSHAPEID" val="Jyua8Mx0Mw8Nx12ZFV471K"/>
</p:tagLst>
</file>

<file path=ppt/tags/tag168.xml><?xml version="1.0" encoding="utf-8"?>
<p:tagLst xmlns:a="http://schemas.openxmlformats.org/drawingml/2006/main" xmlns:r="http://schemas.openxmlformats.org/officeDocument/2006/relationships" xmlns:p="http://schemas.openxmlformats.org/presentationml/2006/main">
  <p:tag name="DVSHAPEID" val="XkuA37bcx5sHayEcxwvMJA"/>
</p:tagLst>
</file>

<file path=ppt/tags/tag17.xml><?xml version="1.0" encoding="utf-8"?>
<p:tagLst xmlns:a="http://schemas.openxmlformats.org/drawingml/2006/main" xmlns:r="http://schemas.openxmlformats.org/officeDocument/2006/relationships" xmlns:p="http://schemas.openxmlformats.org/presentationml/2006/main">
  <p:tag name="DVSHAPEID" val="9zGU7SiaHwJmKnrmyD5ydy"/>
</p:tagLst>
</file>

<file path=ppt/tags/tag18.xml><?xml version="1.0" encoding="utf-8"?>
<p:tagLst xmlns:a="http://schemas.openxmlformats.org/drawingml/2006/main" xmlns:r="http://schemas.openxmlformats.org/officeDocument/2006/relationships" xmlns:p="http://schemas.openxmlformats.org/presentationml/2006/main">
  <p:tag name="DVSHAPEID" val="1v6zJq7O0oxEoYIeecbWjt"/>
</p:tagLst>
</file>

<file path=ppt/tags/tag19.xml><?xml version="1.0" encoding="utf-8"?>
<p:tagLst xmlns:a="http://schemas.openxmlformats.org/drawingml/2006/main" xmlns:r="http://schemas.openxmlformats.org/officeDocument/2006/relationships" xmlns:p="http://schemas.openxmlformats.org/presentationml/2006/main">
  <p:tag name="DVSHAPEID" val="0098V3mjmPPBxbOx9R2Tvl"/>
</p:tagLst>
</file>

<file path=ppt/tags/tag2.xml><?xml version="1.0" encoding="utf-8"?>
<p:tagLst xmlns:a="http://schemas.openxmlformats.org/drawingml/2006/main" xmlns:r="http://schemas.openxmlformats.org/officeDocument/2006/relationships" xmlns:p="http://schemas.openxmlformats.org/presentationml/2006/main">
  <p:tag name="DVSHAPEID" val="L6hqZ7u1JJF6IvcAq65kOg"/>
</p:tagLst>
</file>

<file path=ppt/tags/tag20.xml><?xml version="1.0" encoding="utf-8"?>
<p:tagLst xmlns:a="http://schemas.openxmlformats.org/drawingml/2006/main" xmlns:r="http://schemas.openxmlformats.org/officeDocument/2006/relationships" xmlns:p="http://schemas.openxmlformats.org/presentationml/2006/main">
  <p:tag name="DVSHAPEID" val="P5YsEkpTngeyu5qAv3rH1H"/>
</p:tagLst>
</file>

<file path=ppt/tags/tag21.xml><?xml version="1.0" encoding="utf-8"?>
<p:tagLst xmlns:a="http://schemas.openxmlformats.org/drawingml/2006/main" xmlns:r="http://schemas.openxmlformats.org/officeDocument/2006/relationships" xmlns:p="http://schemas.openxmlformats.org/presentationml/2006/main">
  <p:tag name="DVSHAPEID" val="ONrwqG3kUqYFa39sp2Utsy"/>
</p:tagLst>
</file>

<file path=ppt/tags/tag22.xml><?xml version="1.0" encoding="utf-8"?>
<p:tagLst xmlns:a="http://schemas.openxmlformats.org/drawingml/2006/main" xmlns:r="http://schemas.openxmlformats.org/officeDocument/2006/relationships" xmlns:p="http://schemas.openxmlformats.org/presentationml/2006/main">
  <p:tag name="DVSHAPEID" val="nZHI6ylYsNj7gb17TIP2mN"/>
</p:tagLst>
</file>

<file path=ppt/tags/tag23.xml><?xml version="1.0" encoding="utf-8"?>
<p:tagLst xmlns:a="http://schemas.openxmlformats.org/drawingml/2006/main" xmlns:r="http://schemas.openxmlformats.org/officeDocument/2006/relationships" xmlns:p="http://schemas.openxmlformats.org/presentationml/2006/main">
  <p:tag name="DVSHAPEID" val="zOUmq3EoNyffqrPHAuYVYb"/>
</p:tagLst>
</file>

<file path=ppt/tags/tag24.xml><?xml version="1.0" encoding="utf-8"?>
<p:tagLst xmlns:a="http://schemas.openxmlformats.org/drawingml/2006/main" xmlns:r="http://schemas.openxmlformats.org/officeDocument/2006/relationships" xmlns:p="http://schemas.openxmlformats.org/presentationml/2006/main">
  <p:tag name="DVSHAPEID" val="m3MYrh8bDpczpSNJ8ij3ZK"/>
</p:tagLst>
</file>

<file path=ppt/tags/tag25.xml><?xml version="1.0" encoding="utf-8"?>
<p:tagLst xmlns:a="http://schemas.openxmlformats.org/drawingml/2006/main" xmlns:r="http://schemas.openxmlformats.org/officeDocument/2006/relationships" xmlns:p="http://schemas.openxmlformats.org/presentationml/2006/main">
  <p:tag name="DVSHAPEID" val="S1Lzhc8l4qPorRAsBmfBUQ"/>
</p:tagLst>
</file>

<file path=ppt/tags/tag26.xml><?xml version="1.0" encoding="utf-8"?>
<p:tagLst xmlns:a="http://schemas.openxmlformats.org/drawingml/2006/main" xmlns:r="http://schemas.openxmlformats.org/officeDocument/2006/relationships" xmlns:p="http://schemas.openxmlformats.org/presentationml/2006/main">
  <p:tag name="DVSHAPEID" val="3Q2XTQmGCUbCaLcS0W3ilL"/>
</p:tagLst>
</file>

<file path=ppt/tags/tag27.xml><?xml version="1.0" encoding="utf-8"?>
<p:tagLst xmlns:a="http://schemas.openxmlformats.org/drawingml/2006/main" xmlns:r="http://schemas.openxmlformats.org/officeDocument/2006/relationships" xmlns:p="http://schemas.openxmlformats.org/presentationml/2006/main">
  <p:tag name="DVSHAPEID" val="J1qW9FGXOnP2XUwkihYoOV"/>
</p:tagLst>
</file>

<file path=ppt/tags/tag28.xml><?xml version="1.0" encoding="utf-8"?>
<p:tagLst xmlns:a="http://schemas.openxmlformats.org/drawingml/2006/main" xmlns:r="http://schemas.openxmlformats.org/officeDocument/2006/relationships" xmlns:p="http://schemas.openxmlformats.org/presentationml/2006/main">
  <p:tag name="DVSHAPEID" val="cPGOfJmiyCvh71wXGGZE5O"/>
</p:tagLst>
</file>

<file path=ppt/tags/tag29.xml><?xml version="1.0" encoding="utf-8"?>
<p:tagLst xmlns:a="http://schemas.openxmlformats.org/drawingml/2006/main" xmlns:r="http://schemas.openxmlformats.org/officeDocument/2006/relationships" xmlns:p="http://schemas.openxmlformats.org/presentationml/2006/main">
  <p:tag name="DVSHAPEID" val="M8NilFELkWXNOAfkqXAvPd"/>
</p:tagLst>
</file>

<file path=ppt/tags/tag3.xml><?xml version="1.0" encoding="utf-8"?>
<p:tagLst xmlns:a="http://schemas.openxmlformats.org/drawingml/2006/main" xmlns:r="http://schemas.openxmlformats.org/officeDocument/2006/relationships" xmlns:p="http://schemas.openxmlformats.org/presentationml/2006/main">
  <p:tag name="DVSHAPEID" val="5SMMCx1NIsr8g6iQmp4Llw"/>
</p:tagLst>
</file>

<file path=ppt/tags/tag30.xml><?xml version="1.0" encoding="utf-8"?>
<p:tagLst xmlns:a="http://schemas.openxmlformats.org/drawingml/2006/main" xmlns:r="http://schemas.openxmlformats.org/officeDocument/2006/relationships" xmlns:p="http://schemas.openxmlformats.org/presentationml/2006/main">
  <p:tag name="DVSHAPEID" val="wGMvNlBho9Qo3y1WnGEMhy"/>
</p:tagLst>
</file>

<file path=ppt/tags/tag31.xml><?xml version="1.0" encoding="utf-8"?>
<p:tagLst xmlns:a="http://schemas.openxmlformats.org/drawingml/2006/main" xmlns:r="http://schemas.openxmlformats.org/officeDocument/2006/relationships" xmlns:p="http://schemas.openxmlformats.org/presentationml/2006/main">
  <p:tag name="DVSHAPEID" val="jkdVIlg14AYyB6vPRia2xN"/>
</p:tagLst>
</file>

<file path=ppt/tags/tag32.xml><?xml version="1.0" encoding="utf-8"?>
<p:tagLst xmlns:a="http://schemas.openxmlformats.org/drawingml/2006/main" xmlns:r="http://schemas.openxmlformats.org/officeDocument/2006/relationships" xmlns:p="http://schemas.openxmlformats.org/presentationml/2006/main">
  <p:tag name="DVSHAPEID" val="XpxHjtATQ2WYmsiRDf1n5f"/>
</p:tagLst>
</file>

<file path=ppt/tags/tag33.xml><?xml version="1.0" encoding="utf-8"?>
<p:tagLst xmlns:a="http://schemas.openxmlformats.org/drawingml/2006/main" xmlns:r="http://schemas.openxmlformats.org/officeDocument/2006/relationships" xmlns:p="http://schemas.openxmlformats.org/presentationml/2006/main">
  <p:tag name="DVSHAPEID" val="qvWUrxPmCf0wmOo02NqaJW"/>
</p:tagLst>
</file>

<file path=ppt/tags/tag34.xml><?xml version="1.0" encoding="utf-8"?>
<p:tagLst xmlns:a="http://schemas.openxmlformats.org/drawingml/2006/main" xmlns:r="http://schemas.openxmlformats.org/officeDocument/2006/relationships" xmlns:p="http://schemas.openxmlformats.org/presentationml/2006/main">
  <p:tag name="DVSHAPEID" val="CDJ2xZFV1aIHY1Ko124uqG"/>
</p:tagLst>
</file>

<file path=ppt/tags/tag35.xml><?xml version="1.0" encoding="utf-8"?>
<p:tagLst xmlns:a="http://schemas.openxmlformats.org/drawingml/2006/main" xmlns:r="http://schemas.openxmlformats.org/officeDocument/2006/relationships" xmlns:p="http://schemas.openxmlformats.org/presentationml/2006/main">
  <p:tag name="DVSHAPEID" val="YQ5utCcdWUwuSjao0PGGdP"/>
</p:tagLst>
</file>

<file path=ppt/tags/tag36.xml><?xml version="1.0" encoding="utf-8"?>
<p:tagLst xmlns:a="http://schemas.openxmlformats.org/drawingml/2006/main" xmlns:r="http://schemas.openxmlformats.org/officeDocument/2006/relationships" xmlns:p="http://schemas.openxmlformats.org/presentationml/2006/main">
  <p:tag name="DVSHAPEID" val="NFPmfDLo6evVETX2w3INdO"/>
</p:tagLst>
</file>

<file path=ppt/tags/tag37.xml><?xml version="1.0" encoding="utf-8"?>
<p:tagLst xmlns:a="http://schemas.openxmlformats.org/drawingml/2006/main" xmlns:r="http://schemas.openxmlformats.org/officeDocument/2006/relationships" xmlns:p="http://schemas.openxmlformats.org/presentationml/2006/main">
  <p:tag name="DVSHAPEID" val="au9reD1fOJs82qF6mysyNh"/>
</p:tagLst>
</file>

<file path=ppt/tags/tag38.xml><?xml version="1.0" encoding="utf-8"?>
<p:tagLst xmlns:a="http://schemas.openxmlformats.org/drawingml/2006/main" xmlns:r="http://schemas.openxmlformats.org/officeDocument/2006/relationships" xmlns:p="http://schemas.openxmlformats.org/presentationml/2006/main">
  <p:tag name="DVSHAPEID" val="YXEhrYiDYqCZukdOp7nRqL"/>
</p:tagLst>
</file>

<file path=ppt/tags/tag39.xml><?xml version="1.0" encoding="utf-8"?>
<p:tagLst xmlns:a="http://schemas.openxmlformats.org/drawingml/2006/main" xmlns:r="http://schemas.openxmlformats.org/officeDocument/2006/relationships" xmlns:p="http://schemas.openxmlformats.org/presentationml/2006/main">
  <p:tag name="DVSHAPEID" val="swQxnpG9lF0SwbNWc3WbL2"/>
</p:tagLst>
</file>

<file path=ppt/tags/tag4.xml><?xml version="1.0" encoding="utf-8"?>
<p:tagLst xmlns:a="http://schemas.openxmlformats.org/drawingml/2006/main" xmlns:r="http://schemas.openxmlformats.org/officeDocument/2006/relationships" xmlns:p="http://schemas.openxmlformats.org/presentationml/2006/main">
  <p:tag name="DVSHAPEID" val="2dkJ3X3n0Siu1oEcvW0W1d"/>
</p:tagLst>
</file>

<file path=ppt/tags/tag40.xml><?xml version="1.0" encoding="utf-8"?>
<p:tagLst xmlns:a="http://schemas.openxmlformats.org/drawingml/2006/main" xmlns:r="http://schemas.openxmlformats.org/officeDocument/2006/relationships" xmlns:p="http://schemas.openxmlformats.org/presentationml/2006/main">
  <p:tag name="DVSHAPEID" val="v3VkTy8kaWRdu8qUASWO4W"/>
</p:tagLst>
</file>

<file path=ppt/tags/tag41.xml><?xml version="1.0" encoding="utf-8"?>
<p:tagLst xmlns:a="http://schemas.openxmlformats.org/drawingml/2006/main" xmlns:r="http://schemas.openxmlformats.org/officeDocument/2006/relationships" xmlns:p="http://schemas.openxmlformats.org/presentationml/2006/main">
  <p:tag name="DVSHAPEID" val="ZBO11tVkUf0p0NB2w800u3"/>
</p:tagLst>
</file>

<file path=ppt/tags/tag42.xml><?xml version="1.0" encoding="utf-8"?>
<p:tagLst xmlns:a="http://schemas.openxmlformats.org/drawingml/2006/main" xmlns:r="http://schemas.openxmlformats.org/officeDocument/2006/relationships" xmlns:p="http://schemas.openxmlformats.org/presentationml/2006/main">
  <p:tag name="DVSHAPEID" val="1iHFvis4eWXz4jwRxFpQ1C"/>
</p:tagLst>
</file>

<file path=ppt/tags/tag43.xml><?xml version="1.0" encoding="utf-8"?>
<p:tagLst xmlns:a="http://schemas.openxmlformats.org/drawingml/2006/main" xmlns:r="http://schemas.openxmlformats.org/officeDocument/2006/relationships" xmlns:p="http://schemas.openxmlformats.org/presentationml/2006/main">
  <p:tag name="DVSHAPEID" val="c47DiylON4rVAvkmXDRQ03"/>
</p:tagLst>
</file>

<file path=ppt/tags/tag44.xml><?xml version="1.0" encoding="utf-8"?>
<p:tagLst xmlns:a="http://schemas.openxmlformats.org/drawingml/2006/main" xmlns:r="http://schemas.openxmlformats.org/officeDocument/2006/relationships" xmlns:p="http://schemas.openxmlformats.org/presentationml/2006/main">
  <p:tag name="DVSHAPEID" val="rrIiwFBkBE1o5CxSZUIq8T"/>
</p:tagLst>
</file>

<file path=ppt/tags/tag45.xml><?xml version="1.0" encoding="utf-8"?>
<p:tagLst xmlns:a="http://schemas.openxmlformats.org/drawingml/2006/main" xmlns:r="http://schemas.openxmlformats.org/officeDocument/2006/relationships" xmlns:p="http://schemas.openxmlformats.org/presentationml/2006/main">
  <p:tag name="DVSHAPEID" val="79I0wbIMZbC9DGV01FcstN"/>
</p:tagLst>
</file>

<file path=ppt/tags/tag46.xml><?xml version="1.0" encoding="utf-8"?>
<p:tagLst xmlns:a="http://schemas.openxmlformats.org/drawingml/2006/main" xmlns:r="http://schemas.openxmlformats.org/officeDocument/2006/relationships" xmlns:p="http://schemas.openxmlformats.org/presentationml/2006/main">
  <p:tag name="DVSHAPEID" val="TcpIO5DX8zUykzzw9qCOEQ"/>
</p:tagLst>
</file>

<file path=ppt/tags/tag47.xml><?xml version="1.0" encoding="utf-8"?>
<p:tagLst xmlns:a="http://schemas.openxmlformats.org/drawingml/2006/main" xmlns:r="http://schemas.openxmlformats.org/officeDocument/2006/relationships" xmlns:p="http://schemas.openxmlformats.org/presentationml/2006/main">
  <p:tag name="DVSHAPEID" val="MWZRXZS2dGqjfwANmD8132"/>
</p:tagLst>
</file>

<file path=ppt/tags/tag48.xml><?xml version="1.0" encoding="utf-8"?>
<p:tagLst xmlns:a="http://schemas.openxmlformats.org/drawingml/2006/main" xmlns:r="http://schemas.openxmlformats.org/officeDocument/2006/relationships" xmlns:p="http://schemas.openxmlformats.org/presentationml/2006/main">
  <p:tag name="DVSHAPEID" val="f4mlqvwMQE82qtJW7D45me"/>
</p:tagLst>
</file>

<file path=ppt/tags/tag49.xml><?xml version="1.0" encoding="utf-8"?>
<p:tagLst xmlns:a="http://schemas.openxmlformats.org/drawingml/2006/main" xmlns:r="http://schemas.openxmlformats.org/officeDocument/2006/relationships" xmlns:p="http://schemas.openxmlformats.org/presentationml/2006/main">
  <p:tag name="DVSHAPEID" val="80j3Vl3YGCNKGUvBznvrPL"/>
</p:tagLst>
</file>

<file path=ppt/tags/tag5.xml><?xml version="1.0" encoding="utf-8"?>
<p:tagLst xmlns:a="http://schemas.openxmlformats.org/drawingml/2006/main" xmlns:r="http://schemas.openxmlformats.org/officeDocument/2006/relationships" xmlns:p="http://schemas.openxmlformats.org/presentationml/2006/main">
  <p:tag name="DVSHAPEID" val="Ezf6hAKGf2UzQzrSu4Jkrz"/>
</p:tagLst>
</file>

<file path=ppt/tags/tag50.xml><?xml version="1.0" encoding="utf-8"?>
<p:tagLst xmlns:a="http://schemas.openxmlformats.org/drawingml/2006/main" xmlns:r="http://schemas.openxmlformats.org/officeDocument/2006/relationships" xmlns:p="http://schemas.openxmlformats.org/presentationml/2006/main">
  <p:tag name="DVSHAPEID" val="ad674pvvXXF1Wl1nAbIRYv"/>
</p:tagLst>
</file>

<file path=ppt/tags/tag51.xml><?xml version="1.0" encoding="utf-8"?>
<p:tagLst xmlns:a="http://schemas.openxmlformats.org/drawingml/2006/main" xmlns:r="http://schemas.openxmlformats.org/officeDocument/2006/relationships" xmlns:p="http://schemas.openxmlformats.org/presentationml/2006/main">
  <p:tag name="DVSHAPEID" val="fFMPrw4GAVomP6XNhEtaFQ"/>
</p:tagLst>
</file>

<file path=ppt/tags/tag52.xml><?xml version="1.0" encoding="utf-8"?>
<p:tagLst xmlns:a="http://schemas.openxmlformats.org/drawingml/2006/main" xmlns:r="http://schemas.openxmlformats.org/officeDocument/2006/relationships" xmlns:p="http://schemas.openxmlformats.org/presentationml/2006/main">
  <p:tag name="DVSHAPEID" val="4FX9AbNkIXNEXqlfXZqhnK"/>
</p:tagLst>
</file>

<file path=ppt/tags/tag53.xml><?xml version="1.0" encoding="utf-8"?>
<p:tagLst xmlns:a="http://schemas.openxmlformats.org/drawingml/2006/main" xmlns:r="http://schemas.openxmlformats.org/officeDocument/2006/relationships" xmlns:p="http://schemas.openxmlformats.org/presentationml/2006/main">
  <p:tag name="DVSHAPEID" val="CAvUqMT4oNQpB6RiWSTfcr"/>
</p:tagLst>
</file>

<file path=ppt/tags/tag54.xml><?xml version="1.0" encoding="utf-8"?>
<p:tagLst xmlns:a="http://schemas.openxmlformats.org/drawingml/2006/main" xmlns:r="http://schemas.openxmlformats.org/officeDocument/2006/relationships" xmlns:p="http://schemas.openxmlformats.org/presentationml/2006/main">
  <p:tag name="DVSHAPEID" val="zb9ws2GtJosj3nDFL0qDyZ"/>
</p:tagLst>
</file>

<file path=ppt/tags/tag55.xml><?xml version="1.0" encoding="utf-8"?>
<p:tagLst xmlns:a="http://schemas.openxmlformats.org/drawingml/2006/main" xmlns:r="http://schemas.openxmlformats.org/officeDocument/2006/relationships" xmlns:p="http://schemas.openxmlformats.org/presentationml/2006/main">
  <p:tag name="DVSHAPEID" val="NyOenF3xn7xb0kLTkRoV3s"/>
</p:tagLst>
</file>

<file path=ppt/tags/tag56.xml><?xml version="1.0" encoding="utf-8"?>
<p:tagLst xmlns:a="http://schemas.openxmlformats.org/drawingml/2006/main" xmlns:r="http://schemas.openxmlformats.org/officeDocument/2006/relationships" xmlns:p="http://schemas.openxmlformats.org/presentationml/2006/main">
  <p:tag name="DVSHAPEID" val="Wi3tEh7TOzSznAHdE0qc0k"/>
</p:tagLst>
</file>

<file path=ppt/tags/tag57.xml><?xml version="1.0" encoding="utf-8"?>
<p:tagLst xmlns:a="http://schemas.openxmlformats.org/drawingml/2006/main" xmlns:r="http://schemas.openxmlformats.org/officeDocument/2006/relationships" xmlns:p="http://schemas.openxmlformats.org/presentationml/2006/main">
  <p:tag name="DVSHAPEID" val="LSmjTRFzeDVlCwbT1LqujY"/>
</p:tagLst>
</file>

<file path=ppt/tags/tag58.xml><?xml version="1.0" encoding="utf-8"?>
<p:tagLst xmlns:a="http://schemas.openxmlformats.org/drawingml/2006/main" xmlns:r="http://schemas.openxmlformats.org/officeDocument/2006/relationships" xmlns:p="http://schemas.openxmlformats.org/presentationml/2006/main">
  <p:tag name="DVSHAPEID" val="jrXbb7couRsBwa7knfdeke"/>
</p:tagLst>
</file>

<file path=ppt/tags/tag59.xml><?xml version="1.0" encoding="utf-8"?>
<p:tagLst xmlns:a="http://schemas.openxmlformats.org/drawingml/2006/main" xmlns:r="http://schemas.openxmlformats.org/officeDocument/2006/relationships" xmlns:p="http://schemas.openxmlformats.org/presentationml/2006/main">
  <p:tag name="DVSHAPEID" val="D2Yb2LYELv1MzVmIFymQ94"/>
</p:tagLst>
</file>

<file path=ppt/tags/tag6.xml><?xml version="1.0" encoding="utf-8"?>
<p:tagLst xmlns:a="http://schemas.openxmlformats.org/drawingml/2006/main" xmlns:r="http://schemas.openxmlformats.org/officeDocument/2006/relationships" xmlns:p="http://schemas.openxmlformats.org/presentationml/2006/main">
  <p:tag name="DVSHAPEID" val="QL4Uc9U8LpuOyKuWGtDkCf"/>
</p:tagLst>
</file>

<file path=ppt/tags/tag60.xml><?xml version="1.0" encoding="utf-8"?>
<p:tagLst xmlns:a="http://schemas.openxmlformats.org/drawingml/2006/main" xmlns:r="http://schemas.openxmlformats.org/officeDocument/2006/relationships" xmlns:p="http://schemas.openxmlformats.org/presentationml/2006/main">
  <p:tag name="DVSHAPEID" val="S0Z0MGoah4D4OUd04rpP5W"/>
</p:tagLst>
</file>

<file path=ppt/tags/tag61.xml><?xml version="1.0" encoding="utf-8"?>
<p:tagLst xmlns:a="http://schemas.openxmlformats.org/drawingml/2006/main" xmlns:r="http://schemas.openxmlformats.org/officeDocument/2006/relationships" xmlns:p="http://schemas.openxmlformats.org/presentationml/2006/main">
  <p:tag name="DVSHAPEID" val="AKBcYFAESu4z9Xb1ZhgBeW"/>
</p:tagLst>
</file>

<file path=ppt/tags/tag62.xml><?xml version="1.0" encoding="utf-8"?>
<p:tagLst xmlns:a="http://schemas.openxmlformats.org/drawingml/2006/main" xmlns:r="http://schemas.openxmlformats.org/officeDocument/2006/relationships" xmlns:p="http://schemas.openxmlformats.org/presentationml/2006/main">
  <p:tag name="DVSHAPEID" val="8u6rvFtVqjYWqfpzIIACc9"/>
</p:tagLst>
</file>

<file path=ppt/tags/tag63.xml><?xml version="1.0" encoding="utf-8"?>
<p:tagLst xmlns:a="http://schemas.openxmlformats.org/drawingml/2006/main" xmlns:r="http://schemas.openxmlformats.org/officeDocument/2006/relationships" xmlns:p="http://schemas.openxmlformats.org/presentationml/2006/main">
  <p:tag name="DVSHAPEID" val="ZeLgO3s8zuHDB65xaUbW4L"/>
</p:tagLst>
</file>

<file path=ppt/tags/tag64.xml><?xml version="1.0" encoding="utf-8"?>
<p:tagLst xmlns:a="http://schemas.openxmlformats.org/drawingml/2006/main" xmlns:r="http://schemas.openxmlformats.org/officeDocument/2006/relationships" xmlns:p="http://schemas.openxmlformats.org/presentationml/2006/main">
  <p:tag name="DVSECTIONID" val="s3p4m6TBWd4vg26BCLvWOg"/>
</p:tagLst>
</file>

<file path=ppt/tags/tag65.xml><?xml version="1.0" encoding="utf-8"?>
<p:tagLst xmlns:a="http://schemas.openxmlformats.org/drawingml/2006/main" xmlns:r="http://schemas.openxmlformats.org/officeDocument/2006/relationships" xmlns:p="http://schemas.openxmlformats.org/presentationml/2006/main">
  <p:tag name="DVSHAPEID" val="MhEhMRIIopL8Pl13AkulHY"/>
</p:tagLst>
</file>

<file path=ppt/tags/tag66.xml><?xml version="1.0" encoding="utf-8"?>
<p:tagLst xmlns:a="http://schemas.openxmlformats.org/drawingml/2006/main" xmlns:r="http://schemas.openxmlformats.org/officeDocument/2006/relationships" xmlns:p="http://schemas.openxmlformats.org/presentationml/2006/main">
  <p:tag name="DVSHAPEID" val="58hhuMROITUkzdXP9s9lJh"/>
</p:tagLst>
</file>

<file path=ppt/tags/tag67.xml><?xml version="1.0" encoding="utf-8"?>
<p:tagLst xmlns:a="http://schemas.openxmlformats.org/drawingml/2006/main" xmlns:r="http://schemas.openxmlformats.org/officeDocument/2006/relationships" xmlns:p="http://schemas.openxmlformats.org/presentationml/2006/main">
  <p:tag name="DVSHAPEID" val="T92MLY7424dNcvZumWQzHR"/>
</p:tagLst>
</file>

<file path=ppt/tags/tag68.xml><?xml version="1.0" encoding="utf-8"?>
<p:tagLst xmlns:a="http://schemas.openxmlformats.org/drawingml/2006/main" xmlns:r="http://schemas.openxmlformats.org/officeDocument/2006/relationships" xmlns:p="http://schemas.openxmlformats.org/presentationml/2006/main">
  <p:tag name="DVSECTIONID" val="0MC3bAZdizDHWRB9TG5fZZ"/>
</p:tagLst>
</file>

<file path=ppt/tags/tag69.xml><?xml version="1.0" encoding="utf-8"?>
<p:tagLst xmlns:a="http://schemas.openxmlformats.org/drawingml/2006/main" xmlns:r="http://schemas.openxmlformats.org/officeDocument/2006/relationships" xmlns:p="http://schemas.openxmlformats.org/presentationml/2006/main">
  <p:tag name="DVSHAPEID" val="duLO5Lb1cmfNf7fH0SHDRQ"/>
</p:tagLst>
</file>

<file path=ppt/tags/tag7.xml><?xml version="1.0" encoding="utf-8"?>
<p:tagLst xmlns:a="http://schemas.openxmlformats.org/drawingml/2006/main" xmlns:r="http://schemas.openxmlformats.org/officeDocument/2006/relationships" xmlns:p="http://schemas.openxmlformats.org/presentationml/2006/main">
  <p:tag name="DVSHAPEID" val="Arx4LCrVcHL4Ju1moBM7hv"/>
</p:tagLst>
</file>

<file path=ppt/tags/tag70.xml><?xml version="1.0" encoding="utf-8"?>
<p:tagLst xmlns:a="http://schemas.openxmlformats.org/drawingml/2006/main" xmlns:r="http://schemas.openxmlformats.org/officeDocument/2006/relationships" xmlns:p="http://schemas.openxmlformats.org/presentationml/2006/main">
  <p:tag name="DVSHAPEID" val="6L0sPE5cu9A2Vx0XTmT0SR"/>
</p:tagLst>
</file>

<file path=ppt/tags/tag71.xml><?xml version="1.0" encoding="utf-8"?>
<p:tagLst xmlns:a="http://schemas.openxmlformats.org/drawingml/2006/main" xmlns:r="http://schemas.openxmlformats.org/officeDocument/2006/relationships" xmlns:p="http://schemas.openxmlformats.org/presentationml/2006/main">
  <p:tag name="DVSHAPEID" val="ypfSeFVXS4ZnoZNCVwWZR5"/>
</p:tagLst>
</file>

<file path=ppt/tags/tag72.xml><?xml version="1.0" encoding="utf-8"?>
<p:tagLst xmlns:a="http://schemas.openxmlformats.org/drawingml/2006/main" xmlns:r="http://schemas.openxmlformats.org/officeDocument/2006/relationships" xmlns:p="http://schemas.openxmlformats.org/presentationml/2006/main">
  <p:tag name="DVSECTIONID" val="peCoPo3DTCJb2DriViBIVv"/>
</p:tagLst>
</file>

<file path=ppt/tags/tag73.xml><?xml version="1.0" encoding="utf-8"?>
<p:tagLst xmlns:a="http://schemas.openxmlformats.org/drawingml/2006/main" xmlns:r="http://schemas.openxmlformats.org/officeDocument/2006/relationships" xmlns:p="http://schemas.openxmlformats.org/presentationml/2006/main">
  <p:tag name="DVSHAPEID" val="cdcIG3ZkKQYedAcXqqhwgv"/>
</p:tagLst>
</file>

<file path=ppt/tags/tag74.xml><?xml version="1.0" encoding="utf-8"?>
<p:tagLst xmlns:a="http://schemas.openxmlformats.org/drawingml/2006/main" xmlns:r="http://schemas.openxmlformats.org/officeDocument/2006/relationships" xmlns:p="http://schemas.openxmlformats.org/presentationml/2006/main">
  <p:tag name="DVSHAPEID" val="2y819grm4S0sc2FwZSYyk9"/>
</p:tagLst>
</file>

<file path=ppt/tags/tag75.xml><?xml version="1.0" encoding="utf-8"?>
<p:tagLst xmlns:a="http://schemas.openxmlformats.org/drawingml/2006/main" xmlns:r="http://schemas.openxmlformats.org/officeDocument/2006/relationships" xmlns:p="http://schemas.openxmlformats.org/presentationml/2006/main">
  <p:tag name="DVSHAPEID" val="o9McqX6vIkPGbEAFTITnM5"/>
</p:tagLst>
</file>

<file path=ppt/tags/tag76.xml><?xml version="1.0" encoding="utf-8"?>
<p:tagLst xmlns:a="http://schemas.openxmlformats.org/drawingml/2006/main" xmlns:r="http://schemas.openxmlformats.org/officeDocument/2006/relationships" xmlns:p="http://schemas.openxmlformats.org/presentationml/2006/main">
  <p:tag name="DVSECTIONID" val="Sz6eZtRPQzg1morMKBaEG1"/>
</p:tagLst>
</file>

<file path=ppt/tags/tag77.xml><?xml version="1.0" encoding="utf-8"?>
<p:tagLst xmlns:a="http://schemas.openxmlformats.org/drawingml/2006/main" xmlns:r="http://schemas.openxmlformats.org/officeDocument/2006/relationships" xmlns:p="http://schemas.openxmlformats.org/presentationml/2006/main">
  <p:tag name="DVSHAPEID" val="eLoahUqpyIbS9YeWQtfyaF"/>
</p:tagLst>
</file>

<file path=ppt/tags/tag78.xml><?xml version="1.0" encoding="utf-8"?>
<p:tagLst xmlns:a="http://schemas.openxmlformats.org/drawingml/2006/main" xmlns:r="http://schemas.openxmlformats.org/officeDocument/2006/relationships" xmlns:p="http://schemas.openxmlformats.org/presentationml/2006/main">
  <p:tag name="DVSHAPEID" val="DvR1VkYgEWmjU0OgFc5jM6"/>
</p:tagLst>
</file>

<file path=ppt/tags/tag79.xml><?xml version="1.0" encoding="utf-8"?>
<p:tagLst xmlns:a="http://schemas.openxmlformats.org/drawingml/2006/main" xmlns:r="http://schemas.openxmlformats.org/officeDocument/2006/relationships" xmlns:p="http://schemas.openxmlformats.org/presentationml/2006/main">
  <p:tag name="DVSHAPEID" val="viuBqWRp8eVz8SjgY6qh3e"/>
</p:tagLst>
</file>

<file path=ppt/tags/tag8.xml><?xml version="1.0" encoding="utf-8"?>
<p:tagLst xmlns:a="http://schemas.openxmlformats.org/drawingml/2006/main" xmlns:r="http://schemas.openxmlformats.org/officeDocument/2006/relationships" xmlns:p="http://schemas.openxmlformats.org/presentationml/2006/main">
  <p:tag name="DVSHAPEID" val="420GoyofH7WAaCn7nhGPcN"/>
</p:tagLst>
</file>

<file path=ppt/tags/tag80.xml><?xml version="1.0" encoding="utf-8"?>
<p:tagLst xmlns:a="http://schemas.openxmlformats.org/drawingml/2006/main" xmlns:r="http://schemas.openxmlformats.org/officeDocument/2006/relationships" xmlns:p="http://schemas.openxmlformats.org/presentationml/2006/main">
  <p:tag name="DVSHAPEID" val="wQ4e7AN3tRSw0yxkT1ofO8"/>
</p:tagLst>
</file>

<file path=ppt/tags/tag81.xml><?xml version="1.0" encoding="utf-8"?>
<p:tagLst xmlns:a="http://schemas.openxmlformats.org/drawingml/2006/main" xmlns:r="http://schemas.openxmlformats.org/officeDocument/2006/relationships" xmlns:p="http://schemas.openxmlformats.org/presentationml/2006/main">
  <p:tag name="DVSECTIONID" val="XKOXHBLMDh4Um2iBoAM4La"/>
</p:tagLst>
</file>

<file path=ppt/tags/tag82.xml><?xml version="1.0" encoding="utf-8"?>
<p:tagLst xmlns:a="http://schemas.openxmlformats.org/drawingml/2006/main" xmlns:r="http://schemas.openxmlformats.org/officeDocument/2006/relationships" xmlns:p="http://schemas.openxmlformats.org/presentationml/2006/main">
  <p:tag name="DVSHAPEID" val="nlSWWpeYSu3gLExcPgC4K3"/>
</p:tagLst>
</file>

<file path=ppt/tags/tag83.xml><?xml version="1.0" encoding="utf-8"?>
<p:tagLst xmlns:a="http://schemas.openxmlformats.org/drawingml/2006/main" xmlns:r="http://schemas.openxmlformats.org/officeDocument/2006/relationships" xmlns:p="http://schemas.openxmlformats.org/presentationml/2006/main">
  <p:tag name="DVSHAPEID" val="GCRKJDdpSOqosImbDoOvZn"/>
</p:tagLst>
</file>

<file path=ppt/tags/tag84.xml><?xml version="1.0" encoding="utf-8"?>
<p:tagLst xmlns:a="http://schemas.openxmlformats.org/drawingml/2006/main" xmlns:r="http://schemas.openxmlformats.org/officeDocument/2006/relationships" xmlns:p="http://schemas.openxmlformats.org/presentationml/2006/main">
  <p:tag name="DVSHAPEID" val="sJMSNHc7CJnkFf4cGAKtCf"/>
</p:tagLst>
</file>

<file path=ppt/tags/tag85.xml><?xml version="1.0" encoding="utf-8"?>
<p:tagLst xmlns:a="http://schemas.openxmlformats.org/drawingml/2006/main" xmlns:r="http://schemas.openxmlformats.org/officeDocument/2006/relationships" xmlns:p="http://schemas.openxmlformats.org/presentationml/2006/main">
  <p:tag name="DVSHAPEID" val="QnbOPDDdff3i97XQPvcKbG"/>
</p:tagLst>
</file>

<file path=ppt/tags/tag86.xml><?xml version="1.0" encoding="utf-8"?>
<p:tagLst xmlns:a="http://schemas.openxmlformats.org/drawingml/2006/main" xmlns:r="http://schemas.openxmlformats.org/officeDocument/2006/relationships" xmlns:p="http://schemas.openxmlformats.org/presentationml/2006/main">
  <p:tag name="DVSECTIONID" val="V1h2R9x0ygOQBmp1Lg34VZ"/>
</p:tagLst>
</file>

<file path=ppt/tags/tag87.xml><?xml version="1.0" encoding="utf-8"?>
<p:tagLst xmlns:a="http://schemas.openxmlformats.org/drawingml/2006/main" xmlns:r="http://schemas.openxmlformats.org/officeDocument/2006/relationships" xmlns:p="http://schemas.openxmlformats.org/presentationml/2006/main">
  <p:tag name="DVSHAPEID" val="17266rHdKwLdTpHZRyuot7"/>
</p:tagLst>
</file>

<file path=ppt/tags/tag88.xml><?xml version="1.0" encoding="utf-8"?>
<p:tagLst xmlns:a="http://schemas.openxmlformats.org/drawingml/2006/main" xmlns:r="http://schemas.openxmlformats.org/officeDocument/2006/relationships" xmlns:p="http://schemas.openxmlformats.org/presentationml/2006/main">
  <p:tag name="DVSHAPEID" val="gn5XfQLfgR3am3MJxcw2vx"/>
</p:tagLst>
</file>

<file path=ppt/tags/tag89.xml><?xml version="1.0" encoding="utf-8"?>
<p:tagLst xmlns:a="http://schemas.openxmlformats.org/drawingml/2006/main" xmlns:r="http://schemas.openxmlformats.org/officeDocument/2006/relationships" xmlns:p="http://schemas.openxmlformats.org/presentationml/2006/main">
  <p:tag name="DVSHAPEID" val="wWey9QEEgMcTRF19cRsvfU"/>
</p:tagLst>
</file>

<file path=ppt/tags/tag9.xml><?xml version="1.0" encoding="utf-8"?>
<p:tagLst xmlns:a="http://schemas.openxmlformats.org/drawingml/2006/main" xmlns:r="http://schemas.openxmlformats.org/officeDocument/2006/relationships" xmlns:p="http://schemas.openxmlformats.org/presentationml/2006/main">
  <p:tag name="DVSHAPEID" val="3u10Uj51yvY5nv34dSxW0D"/>
</p:tagLst>
</file>

<file path=ppt/tags/tag90.xml><?xml version="1.0" encoding="utf-8"?>
<p:tagLst xmlns:a="http://schemas.openxmlformats.org/drawingml/2006/main" xmlns:r="http://schemas.openxmlformats.org/officeDocument/2006/relationships" xmlns:p="http://schemas.openxmlformats.org/presentationml/2006/main">
  <p:tag name="DVSHAPEID" val="9J2Dd80iSrBIQ9IGGVABBh"/>
</p:tagLst>
</file>

<file path=ppt/tags/tag91.xml><?xml version="1.0" encoding="utf-8"?>
<p:tagLst xmlns:a="http://schemas.openxmlformats.org/drawingml/2006/main" xmlns:r="http://schemas.openxmlformats.org/officeDocument/2006/relationships" xmlns:p="http://schemas.openxmlformats.org/presentationml/2006/main">
  <p:tag name="DVSHAPEID" val="Xsc6Io0Ez0iCMvvwDvDXTK"/>
</p:tagLst>
</file>

<file path=ppt/tags/tag92.xml><?xml version="1.0" encoding="utf-8"?>
<p:tagLst xmlns:a="http://schemas.openxmlformats.org/drawingml/2006/main" xmlns:r="http://schemas.openxmlformats.org/officeDocument/2006/relationships" xmlns:p="http://schemas.openxmlformats.org/presentationml/2006/main">
  <p:tag name="DVSECTIONID" val="Ws2ou9czSCgNONGEKBfDJO"/>
</p:tagLst>
</file>

<file path=ppt/tags/tag93.xml><?xml version="1.0" encoding="utf-8"?>
<p:tagLst xmlns:a="http://schemas.openxmlformats.org/drawingml/2006/main" xmlns:r="http://schemas.openxmlformats.org/officeDocument/2006/relationships" xmlns:p="http://schemas.openxmlformats.org/presentationml/2006/main">
  <p:tag name="DVSHAPEID" val="h8ORqvawUDiSLAq6qCidSB"/>
</p:tagLst>
</file>

<file path=ppt/tags/tag94.xml><?xml version="1.0" encoding="utf-8"?>
<p:tagLst xmlns:a="http://schemas.openxmlformats.org/drawingml/2006/main" xmlns:r="http://schemas.openxmlformats.org/officeDocument/2006/relationships" xmlns:p="http://schemas.openxmlformats.org/presentationml/2006/main">
  <p:tag name="DVSHAPEID" val="qdmdbai5YDnca4hQXut26E"/>
</p:tagLst>
</file>

<file path=ppt/tags/tag95.xml><?xml version="1.0" encoding="utf-8"?>
<p:tagLst xmlns:a="http://schemas.openxmlformats.org/drawingml/2006/main" xmlns:r="http://schemas.openxmlformats.org/officeDocument/2006/relationships" xmlns:p="http://schemas.openxmlformats.org/presentationml/2006/main">
  <p:tag name="DVSHAPEID" val="kTJV5w51FFSGHBudj0eOFE"/>
</p:tagLst>
</file>

<file path=ppt/tags/tag96.xml><?xml version="1.0" encoding="utf-8"?>
<p:tagLst xmlns:a="http://schemas.openxmlformats.org/drawingml/2006/main" xmlns:r="http://schemas.openxmlformats.org/officeDocument/2006/relationships" xmlns:p="http://schemas.openxmlformats.org/presentationml/2006/main">
  <p:tag name="DVSHAPEID" val="vzplOzENKPuMTttg4L0WYH"/>
</p:tagLst>
</file>

<file path=ppt/tags/tag97.xml><?xml version="1.0" encoding="utf-8"?>
<p:tagLst xmlns:a="http://schemas.openxmlformats.org/drawingml/2006/main" xmlns:r="http://schemas.openxmlformats.org/officeDocument/2006/relationships" xmlns:p="http://schemas.openxmlformats.org/presentationml/2006/main">
  <p:tag name="DVSHAPEID" val="junGlKbtOhYFoawKHvnSV3"/>
</p:tagLst>
</file>

<file path=ppt/tags/tag98.xml><?xml version="1.0" encoding="utf-8"?>
<p:tagLst xmlns:a="http://schemas.openxmlformats.org/drawingml/2006/main" xmlns:r="http://schemas.openxmlformats.org/officeDocument/2006/relationships" xmlns:p="http://schemas.openxmlformats.org/presentationml/2006/main">
  <p:tag name="DVSHAPEID" val="bVH1J3VsOIGNfVY8eUCg0d"/>
</p:tagLst>
</file>

<file path=ppt/tags/tag99.xml><?xml version="1.0" encoding="utf-8"?>
<p:tagLst xmlns:a="http://schemas.openxmlformats.org/drawingml/2006/main" xmlns:r="http://schemas.openxmlformats.org/officeDocument/2006/relationships" xmlns:p="http://schemas.openxmlformats.org/presentationml/2006/main">
  <p:tag name="DVSHAPEID" val="Ne4jJk4vz6LgisZk07xmsf"/>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2008</Words>
  <Application>Microsoft Office PowerPoint</Application>
  <PresentationFormat>On-screen Show (4:3)</PresentationFormat>
  <Paragraphs>213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Philosophy and Applied Ethics – Full Course  (OCR J621) </vt:lpstr>
      <vt:lpstr>Key terms for describing God</vt:lpstr>
      <vt:lpstr>Different ways language is used to discuss religion</vt:lpstr>
      <vt:lpstr>Slide 4</vt:lpstr>
      <vt:lpstr>Slide 5</vt:lpstr>
      <vt:lpstr>The Nature of God</vt:lpstr>
      <vt:lpstr>Slide 7</vt:lpstr>
      <vt:lpstr>Slide 8</vt:lpstr>
      <vt:lpstr>This is summed up in the Nicene Creed</vt:lpstr>
      <vt:lpstr>Natural but unanswerable curiosity. Solution?</vt:lpstr>
      <vt:lpstr>Slide 11</vt:lpstr>
      <vt:lpstr>Slide 12</vt:lpstr>
      <vt:lpstr>Slide 13</vt:lpstr>
      <vt:lpstr>Slide 14</vt:lpstr>
      <vt:lpstr>What is a miracle?</vt:lpstr>
      <vt:lpstr>Miracles &amp; Christian Tradition</vt:lpstr>
      <vt:lpstr>Literal?</vt:lpstr>
      <vt:lpstr>Aquinas and the miracle definition</vt:lpstr>
      <vt:lpstr>Miracles Today</vt:lpstr>
      <vt:lpstr>Slide 20</vt:lpstr>
      <vt:lpstr>What does the Holy Spirit Do?</vt:lpstr>
      <vt:lpstr>The festival for the Holy Spirit</vt:lpstr>
      <vt:lpstr>When does the Holy Spirit arrive?</vt:lpstr>
    </vt:vector>
  </TitlesOfParts>
  <Company>Hinchingbrooke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and Ethics – Full Course (OCR)</dc:title>
  <dc:creator>eat</dc:creator>
  <cp:lastModifiedBy>pjc</cp:lastModifiedBy>
  <cp:revision>74</cp:revision>
  <dcterms:created xsi:type="dcterms:W3CDTF">2007-03-12T10:16:00Z</dcterms:created>
  <dcterms:modified xsi:type="dcterms:W3CDTF">2012-05-09T12:23:59Z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1pdJvoBS0jMBz635DOHxVpalapriAZeTNMD2uGmO9mVw</vt:lpwstr>
  </property>
  <property fmtid="{D5CDD505-2E9C-101B-9397-08002B2CF9AE}" pid="4" name="Google.Documents.RevisionId">
    <vt:lpwstr>09884629410419625808</vt:lpwstr>
  </property>
  <property fmtid="{D5CDD505-2E9C-101B-9397-08002B2CF9AE}" pid="5" name="Google.Documents.PluginVersion">
    <vt:lpwstr>2.0.1974.7364</vt:lpwstr>
  </property>
  <property fmtid="{D5CDD505-2E9C-101B-9397-08002B2CF9AE}" pid="6" name="Google.Documents.MergeIncapabilityFlags">
    <vt:i4>0</vt:i4>
  </property>
</Properties>
</file>