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667500" cy="9904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64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88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0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6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2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8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4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5F7D-F028-4768-BCB9-3DC971B0FCD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4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vignette1.wikia.nocookie.net/nintendo/images/b/b2/Sonic_the_Hedgehog_Rush_Adventure.png/revision/latest?cb=20071003013843&amp;path-prefix=en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558" y="3292362"/>
            <a:ext cx="1852103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ebayimg.com/images/a/(KGrHqVHJFQFDy)2F!scBQ+Qo+vVPg~~/s-l300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61" y="3797982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1330" y="633984"/>
            <a:ext cx="2222304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is meant by the term ‘belief’?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is meant by the term ‘deity’?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is a miracle?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does monotheism mean?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Give one word that describes God’s </a:t>
            </a:r>
          </a:p>
        </p:txBody>
      </p:sp>
      <p:sp>
        <p:nvSpPr>
          <p:cNvPr id="10" name="Rectangle 9"/>
          <p:cNvSpPr/>
          <p:nvPr/>
        </p:nvSpPr>
        <p:spPr>
          <a:xfrm rot="21035965">
            <a:off x="61449" y="1336803"/>
            <a:ext cx="38183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9460" y="633984"/>
            <a:ext cx="3124372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Give two examples of how God intervenes in the world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Give two examples of Christian miracles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State two Christian beliefs about the Holy Spirit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State two Christian beliefs about the nature of God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Give one word that describes the nature of God and explain what it means</a:t>
            </a:r>
          </a:p>
        </p:txBody>
      </p:sp>
      <p:sp>
        <p:nvSpPr>
          <p:cNvPr id="12" name="Rectangle 11"/>
          <p:cNvSpPr/>
          <p:nvPr/>
        </p:nvSpPr>
        <p:spPr>
          <a:xfrm rot="20704016">
            <a:off x="2350866" y="1348410"/>
            <a:ext cx="40107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9658" y="631067"/>
            <a:ext cx="3799845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why some Christians believe that God chooses to intervene in the world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one reason a Christian might give for believing in God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one way Christians believe God intervenes in the world through Jesus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do Christians believe about Jesus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how the Holy Spirit affects Christians</a:t>
            </a:r>
          </a:p>
        </p:txBody>
      </p:sp>
      <p:sp>
        <p:nvSpPr>
          <p:cNvPr id="14" name="Rectangle 13"/>
          <p:cNvSpPr/>
          <p:nvPr/>
        </p:nvSpPr>
        <p:spPr>
          <a:xfrm rot="20764524">
            <a:off x="5816760" y="1336802"/>
            <a:ext cx="3787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407" y="1935748"/>
            <a:ext cx="5264113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what Christians believe about the nature of God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why there are different beliefs about miracles within Christianity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the different responses of Christians to miracles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Christian beliefs about miracles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why Christians believe God exists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99658" y="1948835"/>
            <a:ext cx="3799845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Belief in God is not reasonable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God cannot be described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People should believe in a creator God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There is a lot of evidence to prove there is a God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It is important for Christians to believe in miracles</a:t>
            </a:r>
          </a:p>
        </p:txBody>
      </p:sp>
      <p:sp>
        <p:nvSpPr>
          <p:cNvPr id="17" name="Rectangle 16"/>
          <p:cNvSpPr/>
          <p:nvPr/>
        </p:nvSpPr>
        <p:spPr>
          <a:xfrm rot="20847223">
            <a:off x="316283" y="2308381"/>
            <a:ext cx="4010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20503082">
            <a:off x="5886684" y="2233335"/>
            <a:ext cx="3787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3087" y="-5994"/>
            <a:ext cx="89598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Beliefs about Deity Module – all past questions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97053"/>
              </p:ext>
            </p:extLst>
          </p:nvPr>
        </p:nvGraphicFramePr>
        <p:xfrm>
          <a:off x="325097" y="2985794"/>
          <a:ext cx="4528116" cy="3674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372"/>
                <a:gridCol w="1509372"/>
                <a:gridCol w="1509372"/>
              </a:tblGrid>
              <a:tr h="1224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248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248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41885"/>
              </p:ext>
            </p:extLst>
          </p:nvPr>
        </p:nvGraphicFramePr>
        <p:xfrm>
          <a:off x="5240976" y="2973096"/>
          <a:ext cx="4528116" cy="3703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372"/>
                <a:gridCol w="1509372"/>
                <a:gridCol w="1509372"/>
              </a:tblGrid>
              <a:tr h="7406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41655" y="2985169"/>
            <a:ext cx="279401" cy="448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52459" y="2975424"/>
            <a:ext cx="279401" cy="448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219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WinterP</dc:creator>
  <cp:lastModifiedBy>WinterP</cp:lastModifiedBy>
  <cp:revision>3</cp:revision>
  <cp:lastPrinted>2016-01-27T12:57:56Z</cp:lastPrinted>
  <dcterms:created xsi:type="dcterms:W3CDTF">2016-01-27T12:39:37Z</dcterms:created>
  <dcterms:modified xsi:type="dcterms:W3CDTF">2016-02-03T16:40:01Z</dcterms:modified>
</cp:coreProperties>
</file>